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분석" id="{d21fb686-584b-b3d2-d0ac-fd5e824a4a5a}">
          <p14:sldIdLst>
            <p14:sldId id="256"/>
            <p14:sldId id="257"/>
          </p14:sldIdLst>
        </p14:section>
        <p14:section name="전략" id="{302c7ec8-4882-b893-5811-48c4c5aaf75a}">
          <p14:sldIdLst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블루버드 베이커리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SWOT 분석: 2호점 개점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블루버드 베이커리 · 전략 회의 · 2026년 4월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SWOT 한눈에 보기</a:t>
            </a:r>
            <a:endParaRPr lang="en-US" sz="2600" dirty="0"/>
          </a:p>
        </p:txBody>
      </p:sp>
      <p:sp>
        <p:nvSpPr>
          <p:cNvPr id="3" name="Panel 강점"/>
          <p:cNvSpPr/>
          <p:nvPr/>
        </p:nvSpPr>
        <p:spPr>
          <a:xfrm>
            <a:off x="457200" y="118872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58368" y="129844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강점</a:t>
            </a:r>
            <a:endParaRPr lang="en-US" sz="1300" dirty="0"/>
          </a:p>
        </p:txBody>
      </p:sp>
      <p:sp>
        <p:nvSpPr>
          <p:cNvPr id="5" name="Panel text"/>
          <p:cNvSpPr txBox="1"/>
          <p:nvPr/>
        </p:nvSpPr>
        <p:spPr>
          <a:xfrm>
            <a:off x="658368" y="1627632"/>
            <a:ext cx="362102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충성도 높은 평일 고객: 재방문율 61%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400개 이상 리뷰에서 사워도우와 페이스트리 품질 호평 (4.8★)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수석 제빵사와 리드 2명이 5년 이상 근속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무부채, 현금 1.6억 원 보유</a:t>
            </a:r>
            <a:endParaRPr lang="en-US" sz="1100" dirty="0"/>
          </a:p>
        </p:txBody>
      </p:sp>
      <p:sp>
        <p:nvSpPr>
          <p:cNvPr id="6" name="Panel 약점"/>
          <p:cNvSpPr/>
          <p:nvPr/>
        </p:nvSpPr>
        <p:spPr>
          <a:xfrm>
            <a:off x="4663440" y="118872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864608" y="129844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약점</a:t>
            </a:r>
            <a:endParaRPr lang="en-US" sz="1300" dirty="0"/>
          </a:p>
        </p:txBody>
      </p:sp>
      <p:sp>
        <p:nvSpPr>
          <p:cNvPr id="8" name="Panel text"/>
          <p:cNvSpPr txBox="1"/>
          <p:nvPr/>
        </p:nvSpPr>
        <p:spPr>
          <a:xfrm>
            <a:off x="4864608" y="1627632"/>
            <a:ext cx="362102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매장 하나라 케이터링 주문이 반경 5km로 제한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아침 대기줄로 하루 15–20명 고객 이탈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온라인 주문 없음, 전화 주문만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구매와 인사를 대표가 모두 처리</a:t>
            </a:r>
            <a:endParaRPr lang="en-US" sz="1100" dirty="0"/>
          </a:p>
        </p:txBody>
      </p:sp>
      <p:sp>
        <p:nvSpPr>
          <p:cNvPr id="9" name="Panel 기회"/>
          <p:cNvSpPr/>
          <p:nvPr/>
        </p:nvSpPr>
        <p:spPr>
          <a:xfrm>
            <a:off x="457200" y="288036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" y="299008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기회</a:t>
            </a:r>
            <a:endParaRPr lang="en-US" sz="1300" dirty="0"/>
          </a:p>
        </p:txBody>
      </p:sp>
      <p:sp>
        <p:nvSpPr>
          <p:cNvPr id="11" name="Panel text"/>
          <p:cNvSpPr txBox="1"/>
          <p:nvPr/>
        </p:nvSpPr>
        <p:spPr>
          <a:xfrm>
            <a:off x="658368" y="3319272"/>
            <a:ext cx="362102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3분기까지 리버사이드에 오피스 단지 2곳 입주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건물주가 리버사이드 점포에 6개월 무상 임대 제안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기업 케이터링 문의 전년 대비 40% 증가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파머스 마켓 부스로 저비용 테스트 가능</a:t>
            </a:r>
            <a:endParaRPr lang="en-US" sz="1100" dirty="0"/>
          </a:p>
        </p:txBody>
      </p:sp>
      <p:sp>
        <p:nvSpPr>
          <p:cNvPr id="12" name="Panel 위협"/>
          <p:cNvSpPr/>
          <p:nvPr/>
        </p:nvSpPr>
        <p:spPr>
          <a:xfrm>
            <a:off x="4663440" y="288036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64608" y="299008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위협</a:t>
            </a:r>
            <a:endParaRPr lang="en-US" sz="1300" dirty="0"/>
          </a:p>
        </p:txBody>
      </p:sp>
      <p:sp>
        <p:nvSpPr>
          <p:cNvPr id="14" name="Panel text"/>
          <p:cNvSpPr txBox="1"/>
          <p:nvPr/>
        </p:nvSpPr>
        <p:spPr>
          <a:xfrm>
            <a:off x="4864608" y="3319272"/>
            <a:ext cx="3621024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전국 체인이 현 매장 800m 거리에 개점 예정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밀가루·버터 원가 12개월간 22% 상승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제빵사 채용이 느림: 최근 채용에 3개월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2호점은 매출 전에 고정비를 두 배로 만듦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그래서 무엇을 할 것인가: 전략 4가지</a:t>
            </a:r>
            <a:endParaRPr lang="en-US" sz="2600" dirty="0"/>
          </a:p>
        </p:txBody>
      </p:sp>
      <p:sp>
        <p:nvSpPr>
          <p:cNvPr id="3" name="Card 강점으로 기회 잡기 (SO)"/>
          <p:cNvSpPr/>
          <p:nvPr/>
        </p:nvSpPr>
        <p:spPr>
          <a:xfrm>
            <a:off x="457200" y="118872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4" name="Card heading"/>
          <p:cNvSpPr txBox="1"/>
          <p:nvPr/>
        </p:nvSpPr>
        <p:spPr>
          <a:xfrm>
            <a:off x="685800" y="14173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강점으로 기회 잡기 (SO)</a:t>
            </a:r>
            <a:endParaRPr lang="en-US" sz="15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78308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검증된 메뉴와 이미 아는 리드 제빵사로 리버사이드 개점, 무상 임대 기간에 오피스 점심 수요 확보.</a:t>
            </a:r>
            <a:endParaRPr lang="en-US" sz="1200" dirty="0"/>
          </a:p>
        </p:txBody>
      </p:sp>
      <p:sp>
        <p:nvSpPr>
          <p:cNvPr id="6" name="Card 기회로 약점 보완 (WO)"/>
          <p:cNvSpPr/>
          <p:nvPr/>
        </p:nvSpPr>
        <p:spPr>
          <a:xfrm>
            <a:off x="4663440" y="118872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7" name="Card heading"/>
          <p:cNvSpPr txBox="1"/>
          <p:nvPr/>
        </p:nvSpPr>
        <p:spPr>
          <a:xfrm>
            <a:off x="4892040" y="14173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기회로 약점 보완 (WO)</a:t>
            </a:r>
            <a:endParaRPr lang="en-US" sz="1500" dirty="0"/>
          </a:p>
        </p:txBody>
      </p:sp>
      <p:sp>
        <p:nvSpPr>
          <p:cNvPr id="8" name="Card text"/>
          <p:cNvSpPr txBox="1"/>
          <p:nvPr/>
        </p:nvSpPr>
        <p:spPr>
          <a:xfrm>
            <a:off x="4892040" y="178308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2호점 전에 온라인 주문을 도입해 케이터링을 5km 밖으로 넓히고 아침 대기줄을 줄임.</a:t>
            </a:r>
            <a:endParaRPr lang="en-US" sz="1200" dirty="0"/>
          </a:p>
        </p:txBody>
      </p:sp>
      <p:sp>
        <p:nvSpPr>
          <p:cNvPr id="9" name="Card 강점으로 위협 막기 (ST)"/>
          <p:cNvSpPr/>
          <p:nvPr/>
        </p:nvSpPr>
        <p:spPr>
          <a:xfrm>
            <a:off x="457200" y="288036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0" name="Card heading"/>
          <p:cNvSpPr txBox="1"/>
          <p:nvPr/>
        </p:nvSpPr>
        <p:spPr>
          <a:xfrm>
            <a:off x="685800" y="31089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강점으로 위협 막기 (ST)</a:t>
            </a:r>
            <a:endParaRPr lang="en-US" sz="1500" dirty="0"/>
          </a:p>
        </p:txBody>
      </p:sp>
      <p:sp>
        <p:nvSpPr>
          <p:cNvPr id="11" name="Card text"/>
          <p:cNvSpPr txBox="1"/>
          <p:nvPr/>
        </p:nvSpPr>
        <p:spPr>
          <a:xfrm>
            <a:off x="685800" y="34747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체인과 가격이 아니라 품질과 단골로 경쟁: 적립 카드와 아침 예약 픽업.</a:t>
            </a:r>
            <a:endParaRPr lang="en-US" sz="1200" dirty="0"/>
          </a:p>
        </p:txBody>
      </p:sp>
      <p:sp>
        <p:nvSpPr>
          <p:cNvPr id="12" name="Card 약점과 위협 최소화 (WT)"/>
          <p:cNvSpPr/>
          <p:nvPr/>
        </p:nvSpPr>
        <p:spPr>
          <a:xfrm>
            <a:off x="4663440" y="2880360"/>
            <a:ext cx="402336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3" name="Card heading"/>
          <p:cNvSpPr txBox="1"/>
          <p:nvPr/>
        </p:nvSpPr>
        <p:spPr>
          <a:xfrm>
            <a:off x="4892040" y="31089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약점과 위협 최소화 (WT)</a:t>
            </a:r>
            <a:endParaRPr lang="en-US" sz="1500" dirty="0"/>
          </a:p>
        </p:txBody>
      </p:sp>
      <p:sp>
        <p:nvSpPr>
          <p:cNvPr id="14" name="Card text"/>
          <p:cNvSpPr txBox="1"/>
          <p:nvPr/>
        </p:nvSpPr>
        <p:spPr>
          <a:xfrm>
            <a:off x="4892040" y="3474720"/>
            <a:ext cx="3566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고정비가 두 배가 되기 전에 부점장을 채용해 구매와 일정 관리를 대표에게서 분리.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실행 항목</a:t>
            </a:r>
            <a:endParaRPr lang="en-US" sz="2600" dirty="0"/>
          </a:p>
        </p:txBody>
      </p:sp>
      <p:graphicFrame>
        <p:nvGraphicFramePr>
          <p:cNvPr id="5" name="Action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188720"/>
                <a:gridCol w="1371600"/>
                <a:gridCol w="1828800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실행 항목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담당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기한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판단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리버사이드 파머스 마켓 6주 운영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민준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5월 30일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수요 테스트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온라인 주문 견적 3곳 받기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지호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5월 9일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약점 보완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리버사이드 점포 무상 임대 9개월 협상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민준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5월 16일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진행 여부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부점장 채용 공고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지호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5월 2일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역량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2호점 결정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공동 대표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6월 20일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분석: 2호점 개점</dc:title>
  <dc:subject>PptxGenJS Presentation</dc:subject>
  <dc:creator>ArumSoft Learning</dc:creator>
  <cp:lastModifiedBy>ArumSoft Learning</cp:lastModifiedBy>
  <cp:revision>1</cp:revision>
  <dcterms:created xsi:type="dcterms:W3CDTF">2026-11-04T02:57:03Z</dcterms:created>
  <dcterms:modified xsi:type="dcterms:W3CDTF">2026-11-04T02:57:03Z</dcterms:modified>
</cp:coreProperties>
</file>