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arumsoft.com/ko/resources/powerpoint/calendar-maker 의 무료 달력 메이커로 만들었어요. 날짜마다 셀 도형과 텍스트 상자가 있어 바로 입력할 수 있어요.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arumsoft.com/ko/resources/powerpoint/calendar-maker 의 무료 달력 메이커로 만들었어요. 날짜마다 셀 도형과 텍스트 상자가 있어 바로 입력할 수 있어요.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arumsoft.com/ko/resources/powerpoint/calendar-maker 의 무료 달력 메이커로 만들었어요. 날짜마다 셀 도형과 텍스트 상자가 있어 바로 입력할 수 있어요.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arumsoft.com/ko/resources/powerpoint/calendar-maker 의 무료 달력 메이커로 만들었어요. 날짜마다 셀 도형과 텍스트 상자가 있어 바로 입력할 수 있어요.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arumsoft.com/ko/resources/powerpoint/calendar-maker 의 무료 달력 메이커로 만들었어요. 날짜마다 셀 도형과 텍스트 상자가 있어 바로 입력할 수 있어요.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arumsoft.com/ko/resources/powerpoint/calendar-maker 의 무료 달력 메이커로 만들었어요. 날짜마다 셀 도형과 텍스트 상자가 있어 바로 입력할 수 있어요.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arumsoft.com/ko/resources/powerpoint/calendar-maker 의 무료 달력 메이커로 만들었어요. 날짜마다 셀 도형과 텍스트 상자가 있어 바로 입력할 수 있어요.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arumsoft.com/ko/resources/powerpoint/calendar-maker 의 무료 달력 메이커로 만들었어요. 날짜마다 셀 도형과 텍스트 상자가 있어 바로 입력할 수 있어요.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arumsoft.com/ko/resources/powerpoint/calendar-maker 의 무료 달력 메이커로 만들었어요. 날짜마다 셀 도형과 텍스트 상자가 있어 바로 입력할 수 있어요.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arumsoft.com/ko/resources/powerpoint/calendar-maker 의 무료 달력 메이커로 만들었어요. 날짜마다 셀 도형과 텍스트 상자가 있어 바로 입력할 수 있어요.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arumsoft.com/ko/resources/powerpoint/calendar-maker 의 무료 달력 메이커로 만들었어요. 날짜마다 셀 도형과 텍스트 상자가 있어 바로 입력할 수 있어요.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arumsoft.com/ko/resources/powerpoint/calendar-maker 의 무료 달력 메이커로 만들었어요. 날짜마다 셀 도형과 텍스트 상자가 있어 바로 입력할 수 있어요.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arumsoft.com/ko/resources/powerpoint/calendar-maker 의 무료 달력 메이커로 만들었어요. 날짜마다 셀 도형과 텍스트 상자가 있어 바로 입력할 수 있어요.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2027년 달력</a:t>
            </a:r>
            <a:endParaRPr lang="en-US" sz="2600" dirty="0"/>
          </a:p>
        </p:txBody>
      </p:sp>
      <p:sp>
        <p:nvSpPr>
          <p:cNvPr id="3" name="Month"/>
          <p:cNvSpPr txBox="1"/>
          <p:nvPr/>
        </p:nvSpPr>
        <p:spPr>
          <a:xfrm>
            <a:off x="457200" y="11887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2027년 1월</a:t>
            </a:r>
            <a:endParaRPr lang="en-US" sz="950" dirty="0"/>
          </a:p>
        </p:txBody>
      </p:sp>
      <p:sp>
        <p:nvSpPr>
          <p:cNvPr id="4" name="Text"/>
          <p:cNvSpPr txBox="1"/>
          <p:nvPr/>
        </p:nvSpPr>
        <p:spPr>
          <a:xfrm>
            <a:off x="457200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일</a:t>
            </a:r>
            <a:endParaRPr lang="en-US" sz="650" dirty="0"/>
          </a:p>
        </p:txBody>
      </p:sp>
      <p:sp>
        <p:nvSpPr>
          <p:cNvPr id="5" name="Text"/>
          <p:cNvSpPr txBox="1"/>
          <p:nvPr/>
        </p:nvSpPr>
        <p:spPr>
          <a:xfrm>
            <a:off x="724989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월</a:t>
            </a:r>
            <a:endParaRPr lang="en-US" sz="650" dirty="0"/>
          </a:p>
        </p:txBody>
      </p:sp>
      <p:sp>
        <p:nvSpPr>
          <p:cNvPr id="6" name="Text"/>
          <p:cNvSpPr txBox="1"/>
          <p:nvPr/>
        </p:nvSpPr>
        <p:spPr>
          <a:xfrm>
            <a:off x="992777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화</a:t>
            </a:r>
            <a:endParaRPr lang="en-US" sz="650" dirty="0"/>
          </a:p>
        </p:txBody>
      </p:sp>
      <p:sp>
        <p:nvSpPr>
          <p:cNvPr id="7" name="Text"/>
          <p:cNvSpPr txBox="1"/>
          <p:nvPr/>
        </p:nvSpPr>
        <p:spPr>
          <a:xfrm>
            <a:off x="1260566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수</a:t>
            </a:r>
            <a:endParaRPr lang="en-US" sz="650" dirty="0"/>
          </a:p>
        </p:txBody>
      </p:sp>
      <p:sp>
        <p:nvSpPr>
          <p:cNvPr id="8" name="Text"/>
          <p:cNvSpPr txBox="1"/>
          <p:nvPr/>
        </p:nvSpPr>
        <p:spPr>
          <a:xfrm>
            <a:off x="1528354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목</a:t>
            </a:r>
            <a:endParaRPr lang="en-US" sz="650" dirty="0"/>
          </a:p>
        </p:txBody>
      </p:sp>
      <p:sp>
        <p:nvSpPr>
          <p:cNvPr id="9" name="Text"/>
          <p:cNvSpPr txBox="1"/>
          <p:nvPr/>
        </p:nvSpPr>
        <p:spPr>
          <a:xfrm>
            <a:off x="1796143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금</a:t>
            </a:r>
            <a:endParaRPr lang="en-US" sz="650" dirty="0"/>
          </a:p>
        </p:txBody>
      </p:sp>
      <p:sp>
        <p:nvSpPr>
          <p:cNvPr id="10" name="Text"/>
          <p:cNvSpPr txBox="1"/>
          <p:nvPr/>
        </p:nvSpPr>
        <p:spPr>
          <a:xfrm>
            <a:off x="2063931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토</a:t>
            </a:r>
            <a:endParaRPr lang="en-US" sz="650" dirty="0"/>
          </a:p>
        </p:txBody>
      </p:sp>
      <p:sp>
        <p:nvSpPr>
          <p:cNvPr id="11" name="Marker"/>
          <p:cNvSpPr/>
          <p:nvPr/>
        </p:nvSpPr>
        <p:spPr>
          <a:xfrm>
            <a:off x="1847741" y="1545463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12" name="Text"/>
          <p:cNvSpPr txBox="1"/>
          <p:nvPr/>
        </p:nvSpPr>
        <p:spPr>
          <a:xfrm>
            <a:off x="1796143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</a:t>
            </a:r>
            <a:endParaRPr lang="en-US" sz="650" dirty="0"/>
          </a:p>
        </p:txBody>
      </p:sp>
      <p:sp>
        <p:nvSpPr>
          <p:cNvPr id="13" name="Text"/>
          <p:cNvSpPr txBox="1"/>
          <p:nvPr/>
        </p:nvSpPr>
        <p:spPr>
          <a:xfrm>
            <a:off x="2063931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14" name="Text"/>
          <p:cNvSpPr txBox="1"/>
          <p:nvPr/>
        </p:nvSpPr>
        <p:spPr>
          <a:xfrm>
            <a:off x="457200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3</a:t>
            </a:r>
            <a:endParaRPr lang="en-US" sz="650" dirty="0"/>
          </a:p>
        </p:txBody>
      </p:sp>
      <p:sp>
        <p:nvSpPr>
          <p:cNvPr id="15" name="Text"/>
          <p:cNvSpPr txBox="1"/>
          <p:nvPr/>
        </p:nvSpPr>
        <p:spPr>
          <a:xfrm>
            <a:off x="724989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16" name="Text"/>
          <p:cNvSpPr txBox="1"/>
          <p:nvPr/>
        </p:nvSpPr>
        <p:spPr>
          <a:xfrm>
            <a:off x="992777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17" name="Text"/>
          <p:cNvSpPr txBox="1"/>
          <p:nvPr/>
        </p:nvSpPr>
        <p:spPr>
          <a:xfrm>
            <a:off x="1260566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18" name="Text"/>
          <p:cNvSpPr txBox="1"/>
          <p:nvPr/>
        </p:nvSpPr>
        <p:spPr>
          <a:xfrm>
            <a:off x="1528354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19" name="Text"/>
          <p:cNvSpPr txBox="1"/>
          <p:nvPr/>
        </p:nvSpPr>
        <p:spPr>
          <a:xfrm>
            <a:off x="1796143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20" name="Text"/>
          <p:cNvSpPr txBox="1"/>
          <p:nvPr/>
        </p:nvSpPr>
        <p:spPr>
          <a:xfrm>
            <a:off x="2063931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21" name="Text"/>
          <p:cNvSpPr txBox="1"/>
          <p:nvPr/>
        </p:nvSpPr>
        <p:spPr>
          <a:xfrm>
            <a:off x="457200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10</a:t>
            </a:r>
            <a:endParaRPr lang="en-US" sz="650" dirty="0"/>
          </a:p>
        </p:txBody>
      </p:sp>
      <p:sp>
        <p:nvSpPr>
          <p:cNvPr id="22" name="Text"/>
          <p:cNvSpPr txBox="1"/>
          <p:nvPr/>
        </p:nvSpPr>
        <p:spPr>
          <a:xfrm>
            <a:off x="724989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23" name="Text"/>
          <p:cNvSpPr txBox="1"/>
          <p:nvPr/>
        </p:nvSpPr>
        <p:spPr>
          <a:xfrm>
            <a:off x="992777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24" name="Text"/>
          <p:cNvSpPr txBox="1"/>
          <p:nvPr/>
        </p:nvSpPr>
        <p:spPr>
          <a:xfrm>
            <a:off x="1260566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25" name="Text"/>
          <p:cNvSpPr txBox="1"/>
          <p:nvPr/>
        </p:nvSpPr>
        <p:spPr>
          <a:xfrm>
            <a:off x="1528354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26" name="Text"/>
          <p:cNvSpPr txBox="1"/>
          <p:nvPr/>
        </p:nvSpPr>
        <p:spPr>
          <a:xfrm>
            <a:off x="1796143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27" name="Text"/>
          <p:cNvSpPr txBox="1"/>
          <p:nvPr/>
        </p:nvSpPr>
        <p:spPr>
          <a:xfrm>
            <a:off x="2063931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28" name="Text"/>
          <p:cNvSpPr txBox="1"/>
          <p:nvPr/>
        </p:nvSpPr>
        <p:spPr>
          <a:xfrm>
            <a:off x="457200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17</a:t>
            </a:r>
            <a:endParaRPr lang="en-US" sz="650" dirty="0"/>
          </a:p>
        </p:txBody>
      </p:sp>
      <p:sp>
        <p:nvSpPr>
          <p:cNvPr id="29" name="Text"/>
          <p:cNvSpPr txBox="1"/>
          <p:nvPr/>
        </p:nvSpPr>
        <p:spPr>
          <a:xfrm>
            <a:off x="724989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30" name="Text"/>
          <p:cNvSpPr txBox="1"/>
          <p:nvPr/>
        </p:nvSpPr>
        <p:spPr>
          <a:xfrm>
            <a:off x="992777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31" name="Text"/>
          <p:cNvSpPr txBox="1"/>
          <p:nvPr/>
        </p:nvSpPr>
        <p:spPr>
          <a:xfrm>
            <a:off x="1260566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32" name="Text"/>
          <p:cNvSpPr txBox="1"/>
          <p:nvPr/>
        </p:nvSpPr>
        <p:spPr>
          <a:xfrm>
            <a:off x="1528354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33" name="Text"/>
          <p:cNvSpPr txBox="1"/>
          <p:nvPr/>
        </p:nvSpPr>
        <p:spPr>
          <a:xfrm>
            <a:off x="1796143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34" name="Text"/>
          <p:cNvSpPr txBox="1"/>
          <p:nvPr/>
        </p:nvSpPr>
        <p:spPr>
          <a:xfrm>
            <a:off x="2063931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35" name="Text"/>
          <p:cNvSpPr txBox="1"/>
          <p:nvPr/>
        </p:nvSpPr>
        <p:spPr>
          <a:xfrm>
            <a:off x="457200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24</a:t>
            </a:r>
            <a:endParaRPr lang="en-US" sz="650" dirty="0"/>
          </a:p>
        </p:txBody>
      </p:sp>
      <p:sp>
        <p:nvSpPr>
          <p:cNvPr id="36" name="Text"/>
          <p:cNvSpPr txBox="1"/>
          <p:nvPr/>
        </p:nvSpPr>
        <p:spPr>
          <a:xfrm>
            <a:off x="724989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37" name="Text"/>
          <p:cNvSpPr txBox="1"/>
          <p:nvPr/>
        </p:nvSpPr>
        <p:spPr>
          <a:xfrm>
            <a:off x="992777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38" name="Text"/>
          <p:cNvSpPr txBox="1"/>
          <p:nvPr/>
        </p:nvSpPr>
        <p:spPr>
          <a:xfrm>
            <a:off x="1260566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39" name="Text"/>
          <p:cNvSpPr txBox="1"/>
          <p:nvPr/>
        </p:nvSpPr>
        <p:spPr>
          <a:xfrm>
            <a:off x="1528354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40" name="Text"/>
          <p:cNvSpPr txBox="1"/>
          <p:nvPr/>
        </p:nvSpPr>
        <p:spPr>
          <a:xfrm>
            <a:off x="1796143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41" name="Text"/>
          <p:cNvSpPr txBox="1"/>
          <p:nvPr/>
        </p:nvSpPr>
        <p:spPr>
          <a:xfrm>
            <a:off x="2063931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42" name="Text"/>
          <p:cNvSpPr txBox="1"/>
          <p:nvPr/>
        </p:nvSpPr>
        <p:spPr>
          <a:xfrm>
            <a:off x="457200" y="212267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31</a:t>
            </a:r>
            <a:endParaRPr lang="en-US" sz="650" dirty="0"/>
          </a:p>
        </p:txBody>
      </p:sp>
      <p:sp>
        <p:nvSpPr>
          <p:cNvPr id="43" name="Month"/>
          <p:cNvSpPr txBox="1"/>
          <p:nvPr/>
        </p:nvSpPr>
        <p:spPr>
          <a:xfrm>
            <a:off x="2514600" y="11887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2027년 2월</a:t>
            </a:r>
            <a:endParaRPr lang="en-US" sz="950" dirty="0"/>
          </a:p>
        </p:txBody>
      </p:sp>
      <p:sp>
        <p:nvSpPr>
          <p:cNvPr id="44" name="Text"/>
          <p:cNvSpPr txBox="1"/>
          <p:nvPr/>
        </p:nvSpPr>
        <p:spPr>
          <a:xfrm>
            <a:off x="2514600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일</a:t>
            </a:r>
            <a:endParaRPr lang="en-US" sz="650" dirty="0"/>
          </a:p>
        </p:txBody>
      </p:sp>
      <p:sp>
        <p:nvSpPr>
          <p:cNvPr id="45" name="Text"/>
          <p:cNvSpPr txBox="1"/>
          <p:nvPr/>
        </p:nvSpPr>
        <p:spPr>
          <a:xfrm>
            <a:off x="2782389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월</a:t>
            </a:r>
            <a:endParaRPr lang="en-US" sz="650" dirty="0"/>
          </a:p>
        </p:txBody>
      </p:sp>
      <p:sp>
        <p:nvSpPr>
          <p:cNvPr id="46" name="Text"/>
          <p:cNvSpPr txBox="1"/>
          <p:nvPr/>
        </p:nvSpPr>
        <p:spPr>
          <a:xfrm>
            <a:off x="3050177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화</a:t>
            </a:r>
            <a:endParaRPr lang="en-US" sz="650" dirty="0"/>
          </a:p>
        </p:txBody>
      </p:sp>
      <p:sp>
        <p:nvSpPr>
          <p:cNvPr id="47" name="Text"/>
          <p:cNvSpPr txBox="1"/>
          <p:nvPr/>
        </p:nvSpPr>
        <p:spPr>
          <a:xfrm>
            <a:off x="3317966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수</a:t>
            </a:r>
            <a:endParaRPr lang="en-US" sz="650" dirty="0"/>
          </a:p>
        </p:txBody>
      </p:sp>
      <p:sp>
        <p:nvSpPr>
          <p:cNvPr id="48" name="Text"/>
          <p:cNvSpPr txBox="1"/>
          <p:nvPr/>
        </p:nvSpPr>
        <p:spPr>
          <a:xfrm>
            <a:off x="3585754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목</a:t>
            </a:r>
            <a:endParaRPr lang="en-US" sz="650" dirty="0"/>
          </a:p>
        </p:txBody>
      </p:sp>
      <p:sp>
        <p:nvSpPr>
          <p:cNvPr id="49" name="Text"/>
          <p:cNvSpPr txBox="1"/>
          <p:nvPr/>
        </p:nvSpPr>
        <p:spPr>
          <a:xfrm>
            <a:off x="3853543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금</a:t>
            </a:r>
            <a:endParaRPr lang="en-US" sz="650" dirty="0"/>
          </a:p>
        </p:txBody>
      </p:sp>
      <p:sp>
        <p:nvSpPr>
          <p:cNvPr id="50" name="Text"/>
          <p:cNvSpPr txBox="1"/>
          <p:nvPr/>
        </p:nvSpPr>
        <p:spPr>
          <a:xfrm>
            <a:off x="4121331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토</a:t>
            </a:r>
            <a:endParaRPr lang="en-US" sz="650" dirty="0"/>
          </a:p>
        </p:txBody>
      </p:sp>
      <p:sp>
        <p:nvSpPr>
          <p:cNvPr id="51" name="Text"/>
          <p:cNvSpPr txBox="1"/>
          <p:nvPr/>
        </p:nvSpPr>
        <p:spPr>
          <a:xfrm>
            <a:off x="2782389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52" name="Text"/>
          <p:cNvSpPr txBox="1"/>
          <p:nvPr/>
        </p:nvSpPr>
        <p:spPr>
          <a:xfrm>
            <a:off x="3050177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53" name="Text"/>
          <p:cNvSpPr txBox="1"/>
          <p:nvPr/>
        </p:nvSpPr>
        <p:spPr>
          <a:xfrm>
            <a:off x="3317966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54" name="Text"/>
          <p:cNvSpPr txBox="1"/>
          <p:nvPr/>
        </p:nvSpPr>
        <p:spPr>
          <a:xfrm>
            <a:off x="3585754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55" name="Text"/>
          <p:cNvSpPr txBox="1"/>
          <p:nvPr/>
        </p:nvSpPr>
        <p:spPr>
          <a:xfrm>
            <a:off x="3853543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56" name="Marker"/>
          <p:cNvSpPr/>
          <p:nvPr/>
        </p:nvSpPr>
        <p:spPr>
          <a:xfrm>
            <a:off x="4172930" y="1545463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57" name="Text"/>
          <p:cNvSpPr txBox="1"/>
          <p:nvPr/>
        </p:nvSpPr>
        <p:spPr>
          <a:xfrm>
            <a:off x="4121331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6</a:t>
            </a:r>
            <a:endParaRPr lang="en-US" sz="650" dirty="0"/>
          </a:p>
        </p:txBody>
      </p:sp>
      <p:sp>
        <p:nvSpPr>
          <p:cNvPr id="58" name="Marker"/>
          <p:cNvSpPr/>
          <p:nvPr/>
        </p:nvSpPr>
        <p:spPr>
          <a:xfrm>
            <a:off x="2566198" y="1655445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59" name="Text"/>
          <p:cNvSpPr txBox="1"/>
          <p:nvPr/>
        </p:nvSpPr>
        <p:spPr>
          <a:xfrm>
            <a:off x="2514600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7</a:t>
            </a:r>
            <a:endParaRPr lang="en-US" sz="650" dirty="0"/>
          </a:p>
        </p:txBody>
      </p:sp>
      <p:sp>
        <p:nvSpPr>
          <p:cNvPr id="60" name="Marker"/>
          <p:cNvSpPr/>
          <p:nvPr/>
        </p:nvSpPr>
        <p:spPr>
          <a:xfrm>
            <a:off x="2833987" y="1655445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61" name="Text"/>
          <p:cNvSpPr txBox="1"/>
          <p:nvPr/>
        </p:nvSpPr>
        <p:spPr>
          <a:xfrm>
            <a:off x="2782389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8</a:t>
            </a:r>
            <a:endParaRPr lang="en-US" sz="650" dirty="0"/>
          </a:p>
        </p:txBody>
      </p:sp>
      <p:sp>
        <p:nvSpPr>
          <p:cNvPr id="62" name="Marker"/>
          <p:cNvSpPr/>
          <p:nvPr/>
        </p:nvSpPr>
        <p:spPr>
          <a:xfrm>
            <a:off x="3101775" y="1655445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63" name="Text"/>
          <p:cNvSpPr txBox="1"/>
          <p:nvPr/>
        </p:nvSpPr>
        <p:spPr>
          <a:xfrm>
            <a:off x="3050177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9</a:t>
            </a:r>
            <a:endParaRPr lang="en-US" sz="650" dirty="0"/>
          </a:p>
        </p:txBody>
      </p:sp>
      <p:sp>
        <p:nvSpPr>
          <p:cNvPr id="64" name="Marker"/>
          <p:cNvSpPr/>
          <p:nvPr/>
        </p:nvSpPr>
        <p:spPr>
          <a:xfrm>
            <a:off x="3369564" y="1655445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65" name="Text"/>
          <p:cNvSpPr txBox="1"/>
          <p:nvPr/>
        </p:nvSpPr>
        <p:spPr>
          <a:xfrm>
            <a:off x="3317966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10</a:t>
            </a:r>
            <a:endParaRPr lang="en-US" sz="650" dirty="0"/>
          </a:p>
        </p:txBody>
      </p:sp>
      <p:sp>
        <p:nvSpPr>
          <p:cNvPr id="66" name="Text"/>
          <p:cNvSpPr txBox="1"/>
          <p:nvPr/>
        </p:nvSpPr>
        <p:spPr>
          <a:xfrm>
            <a:off x="3585754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67" name="Text"/>
          <p:cNvSpPr txBox="1"/>
          <p:nvPr/>
        </p:nvSpPr>
        <p:spPr>
          <a:xfrm>
            <a:off x="3853543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68" name="Text"/>
          <p:cNvSpPr txBox="1"/>
          <p:nvPr/>
        </p:nvSpPr>
        <p:spPr>
          <a:xfrm>
            <a:off x="4121331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69" name="Text"/>
          <p:cNvSpPr txBox="1"/>
          <p:nvPr/>
        </p:nvSpPr>
        <p:spPr>
          <a:xfrm>
            <a:off x="2514600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14</a:t>
            </a:r>
            <a:endParaRPr lang="en-US" sz="650" dirty="0"/>
          </a:p>
        </p:txBody>
      </p:sp>
      <p:sp>
        <p:nvSpPr>
          <p:cNvPr id="70" name="Text"/>
          <p:cNvSpPr txBox="1"/>
          <p:nvPr/>
        </p:nvSpPr>
        <p:spPr>
          <a:xfrm>
            <a:off x="2782389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71" name="Text"/>
          <p:cNvSpPr txBox="1"/>
          <p:nvPr/>
        </p:nvSpPr>
        <p:spPr>
          <a:xfrm>
            <a:off x="3050177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72" name="Text"/>
          <p:cNvSpPr txBox="1"/>
          <p:nvPr/>
        </p:nvSpPr>
        <p:spPr>
          <a:xfrm>
            <a:off x="3317966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73" name="Text"/>
          <p:cNvSpPr txBox="1"/>
          <p:nvPr/>
        </p:nvSpPr>
        <p:spPr>
          <a:xfrm>
            <a:off x="3585754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74" name="Text"/>
          <p:cNvSpPr txBox="1"/>
          <p:nvPr/>
        </p:nvSpPr>
        <p:spPr>
          <a:xfrm>
            <a:off x="3853543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75" name="Text"/>
          <p:cNvSpPr txBox="1"/>
          <p:nvPr/>
        </p:nvSpPr>
        <p:spPr>
          <a:xfrm>
            <a:off x="4121331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76" name="Text"/>
          <p:cNvSpPr txBox="1"/>
          <p:nvPr/>
        </p:nvSpPr>
        <p:spPr>
          <a:xfrm>
            <a:off x="2514600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21</a:t>
            </a:r>
            <a:endParaRPr lang="en-US" sz="650" dirty="0"/>
          </a:p>
        </p:txBody>
      </p:sp>
      <p:sp>
        <p:nvSpPr>
          <p:cNvPr id="77" name="Text"/>
          <p:cNvSpPr txBox="1"/>
          <p:nvPr/>
        </p:nvSpPr>
        <p:spPr>
          <a:xfrm>
            <a:off x="2782389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78" name="Text"/>
          <p:cNvSpPr txBox="1"/>
          <p:nvPr/>
        </p:nvSpPr>
        <p:spPr>
          <a:xfrm>
            <a:off x="3050177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79" name="Text"/>
          <p:cNvSpPr txBox="1"/>
          <p:nvPr/>
        </p:nvSpPr>
        <p:spPr>
          <a:xfrm>
            <a:off x="3317966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80" name="Text"/>
          <p:cNvSpPr txBox="1"/>
          <p:nvPr/>
        </p:nvSpPr>
        <p:spPr>
          <a:xfrm>
            <a:off x="3585754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81" name="Text"/>
          <p:cNvSpPr txBox="1"/>
          <p:nvPr/>
        </p:nvSpPr>
        <p:spPr>
          <a:xfrm>
            <a:off x="3853543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82" name="Text"/>
          <p:cNvSpPr txBox="1"/>
          <p:nvPr/>
        </p:nvSpPr>
        <p:spPr>
          <a:xfrm>
            <a:off x="4121331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83" name="Text"/>
          <p:cNvSpPr txBox="1"/>
          <p:nvPr/>
        </p:nvSpPr>
        <p:spPr>
          <a:xfrm>
            <a:off x="2514600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28</a:t>
            </a:r>
            <a:endParaRPr lang="en-US" sz="650" dirty="0"/>
          </a:p>
        </p:txBody>
      </p:sp>
      <p:sp>
        <p:nvSpPr>
          <p:cNvPr id="84" name="Month"/>
          <p:cNvSpPr txBox="1"/>
          <p:nvPr/>
        </p:nvSpPr>
        <p:spPr>
          <a:xfrm>
            <a:off x="4572000" y="11887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2027년 3월</a:t>
            </a:r>
            <a:endParaRPr lang="en-US" sz="950" dirty="0"/>
          </a:p>
        </p:txBody>
      </p:sp>
      <p:sp>
        <p:nvSpPr>
          <p:cNvPr id="85" name="Text"/>
          <p:cNvSpPr txBox="1"/>
          <p:nvPr/>
        </p:nvSpPr>
        <p:spPr>
          <a:xfrm>
            <a:off x="4572000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일</a:t>
            </a:r>
            <a:endParaRPr lang="en-US" sz="650" dirty="0"/>
          </a:p>
        </p:txBody>
      </p:sp>
      <p:sp>
        <p:nvSpPr>
          <p:cNvPr id="86" name="Text"/>
          <p:cNvSpPr txBox="1"/>
          <p:nvPr/>
        </p:nvSpPr>
        <p:spPr>
          <a:xfrm>
            <a:off x="4839789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월</a:t>
            </a:r>
            <a:endParaRPr lang="en-US" sz="650" dirty="0"/>
          </a:p>
        </p:txBody>
      </p:sp>
      <p:sp>
        <p:nvSpPr>
          <p:cNvPr id="87" name="Text"/>
          <p:cNvSpPr txBox="1"/>
          <p:nvPr/>
        </p:nvSpPr>
        <p:spPr>
          <a:xfrm>
            <a:off x="5107577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화</a:t>
            </a:r>
            <a:endParaRPr lang="en-US" sz="650" dirty="0"/>
          </a:p>
        </p:txBody>
      </p:sp>
      <p:sp>
        <p:nvSpPr>
          <p:cNvPr id="88" name="Text"/>
          <p:cNvSpPr txBox="1"/>
          <p:nvPr/>
        </p:nvSpPr>
        <p:spPr>
          <a:xfrm>
            <a:off x="5375366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수</a:t>
            </a:r>
            <a:endParaRPr lang="en-US" sz="650" dirty="0"/>
          </a:p>
        </p:txBody>
      </p:sp>
      <p:sp>
        <p:nvSpPr>
          <p:cNvPr id="89" name="Text"/>
          <p:cNvSpPr txBox="1"/>
          <p:nvPr/>
        </p:nvSpPr>
        <p:spPr>
          <a:xfrm>
            <a:off x="5643154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목</a:t>
            </a:r>
            <a:endParaRPr lang="en-US" sz="650" dirty="0"/>
          </a:p>
        </p:txBody>
      </p:sp>
      <p:sp>
        <p:nvSpPr>
          <p:cNvPr id="90" name="Text"/>
          <p:cNvSpPr txBox="1"/>
          <p:nvPr/>
        </p:nvSpPr>
        <p:spPr>
          <a:xfrm>
            <a:off x="5910943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금</a:t>
            </a:r>
            <a:endParaRPr lang="en-US" sz="650" dirty="0"/>
          </a:p>
        </p:txBody>
      </p:sp>
      <p:sp>
        <p:nvSpPr>
          <p:cNvPr id="91" name="Text"/>
          <p:cNvSpPr txBox="1"/>
          <p:nvPr/>
        </p:nvSpPr>
        <p:spPr>
          <a:xfrm>
            <a:off x="6178731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토</a:t>
            </a:r>
            <a:endParaRPr lang="en-US" sz="650" dirty="0"/>
          </a:p>
        </p:txBody>
      </p:sp>
      <p:sp>
        <p:nvSpPr>
          <p:cNvPr id="92" name="Marker"/>
          <p:cNvSpPr/>
          <p:nvPr/>
        </p:nvSpPr>
        <p:spPr>
          <a:xfrm>
            <a:off x="4891387" y="1545463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93" name="Text"/>
          <p:cNvSpPr txBox="1"/>
          <p:nvPr/>
        </p:nvSpPr>
        <p:spPr>
          <a:xfrm>
            <a:off x="4839789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</a:t>
            </a:r>
            <a:endParaRPr lang="en-US" sz="650" dirty="0"/>
          </a:p>
        </p:txBody>
      </p:sp>
      <p:sp>
        <p:nvSpPr>
          <p:cNvPr id="94" name="Marker"/>
          <p:cNvSpPr/>
          <p:nvPr/>
        </p:nvSpPr>
        <p:spPr>
          <a:xfrm>
            <a:off x="5159175" y="1545463"/>
            <a:ext cx="164592" cy="164592"/>
          </a:xfrm>
          <a:prstGeom prst="ellipse">
            <a:avLst/>
          </a:prstGeom>
          <a:solidFill>
            <a:srgbClr val="A5AABD"/>
          </a:solidFill>
          <a:ln/>
        </p:spPr>
      </p:sp>
      <p:sp>
        <p:nvSpPr>
          <p:cNvPr id="95" name="Text"/>
          <p:cNvSpPr txBox="1"/>
          <p:nvPr/>
        </p:nvSpPr>
        <p:spPr>
          <a:xfrm>
            <a:off x="5107577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96" name="Text"/>
          <p:cNvSpPr txBox="1"/>
          <p:nvPr/>
        </p:nvSpPr>
        <p:spPr>
          <a:xfrm>
            <a:off x="5375366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97" name="Text"/>
          <p:cNvSpPr txBox="1"/>
          <p:nvPr/>
        </p:nvSpPr>
        <p:spPr>
          <a:xfrm>
            <a:off x="5643154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98" name="Text"/>
          <p:cNvSpPr txBox="1"/>
          <p:nvPr/>
        </p:nvSpPr>
        <p:spPr>
          <a:xfrm>
            <a:off x="5910943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99" name="Text"/>
          <p:cNvSpPr txBox="1"/>
          <p:nvPr/>
        </p:nvSpPr>
        <p:spPr>
          <a:xfrm>
            <a:off x="6178731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100" name="Text"/>
          <p:cNvSpPr txBox="1"/>
          <p:nvPr/>
        </p:nvSpPr>
        <p:spPr>
          <a:xfrm>
            <a:off x="4572000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7</a:t>
            </a:r>
            <a:endParaRPr lang="en-US" sz="650" dirty="0"/>
          </a:p>
        </p:txBody>
      </p:sp>
      <p:sp>
        <p:nvSpPr>
          <p:cNvPr id="101" name="Text"/>
          <p:cNvSpPr txBox="1"/>
          <p:nvPr/>
        </p:nvSpPr>
        <p:spPr>
          <a:xfrm>
            <a:off x="4839789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102" name="Text"/>
          <p:cNvSpPr txBox="1"/>
          <p:nvPr/>
        </p:nvSpPr>
        <p:spPr>
          <a:xfrm>
            <a:off x="5107577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103" name="Text"/>
          <p:cNvSpPr txBox="1"/>
          <p:nvPr/>
        </p:nvSpPr>
        <p:spPr>
          <a:xfrm>
            <a:off x="5375366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104" name="Text"/>
          <p:cNvSpPr txBox="1"/>
          <p:nvPr/>
        </p:nvSpPr>
        <p:spPr>
          <a:xfrm>
            <a:off x="5643154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105" name="Text"/>
          <p:cNvSpPr txBox="1"/>
          <p:nvPr/>
        </p:nvSpPr>
        <p:spPr>
          <a:xfrm>
            <a:off x="5910943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106" name="Text"/>
          <p:cNvSpPr txBox="1"/>
          <p:nvPr/>
        </p:nvSpPr>
        <p:spPr>
          <a:xfrm>
            <a:off x="6178731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107" name="Text"/>
          <p:cNvSpPr txBox="1"/>
          <p:nvPr/>
        </p:nvSpPr>
        <p:spPr>
          <a:xfrm>
            <a:off x="4572000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14</a:t>
            </a:r>
            <a:endParaRPr lang="en-US" sz="650" dirty="0"/>
          </a:p>
        </p:txBody>
      </p:sp>
      <p:sp>
        <p:nvSpPr>
          <p:cNvPr id="108" name="Text"/>
          <p:cNvSpPr txBox="1"/>
          <p:nvPr/>
        </p:nvSpPr>
        <p:spPr>
          <a:xfrm>
            <a:off x="4839789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109" name="Text"/>
          <p:cNvSpPr txBox="1"/>
          <p:nvPr/>
        </p:nvSpPr>
        <p:spPr>
          <a:xfrm>
            <a:off x="5107577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110" name="Text"/>
          <p:cNvSpPr txBox="1"/>
          <p:nvPr/>
        </p:nvSpPr>
        <p:spPr>
          <a:xfrm>
            <a:off x="5375366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111" name="Text"/>
          <p:cNvSpPr txBox="1"/>
          <p:nvPr/>
        </p:nvSpPr>
        <p:spPr>
          <a:xfrm>
            <a:off x="5643154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112" name="Text"/>
          <p:cNvSpPr txBox="1"/>
          <p:nvPr/>
        </p:nvSpPr>
        <p:spPr>
          <a:xfrm>
            <a:off x="5910943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113" name="Text"/>
          <p:cNvSpPr txBox="1"/>
          <p:nvPr/>
        </p:nvSpPr>
        <p:spPr>
          <a:xfrm>
            <a:off x="6178731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114" name="Text"/>
          <p:cNvSpPr txBox="1"/>
          <p:nvPr/>
        </p:nvSpPr>
        <p:spPr>
          <a:xfrm>
            <a:off x="4572000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21</a:t>
            </a:r>
            <a:endParaRPr lang="en-US" sz="650" dirty="0"/>
          </a:p>
        </p:txBody>
      </p:sp>
      <p:sp>
        <p:nvSpPr>
          <p:cNvPr id="115" name="Text"/>
          <p:cNvSpPr txBox="1"/>
          <p:nvPr/>
        </p:nvSpPr>
        <p:spPr>
          <a:xfrm>
            <a:off x="4839789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116" name="Text"/>
          <p:cNvSpPr txBox="1"/>
          <p:nvPr/>
        </p:nvSpPr>
        <p:spPr>
          <a:xfrm>
            <a:off x="5107577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117" name="Text"/>
          <p:cNvSpPr txBox="1"/>
          <p:nvPr/>
        </p:nvSpPr>
        <p:spPr>
          <a:xfrm>
            <a:off x="5375366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118" name="Text"/>
          <p:cNvSpPr txBox="1"/>
          <p:nvPr/>
        </p:nvSpPr>
        <p:spPr>
          <a:xfrm>
            <a:off x="5643154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119" name="Text"/>
          <p:cNvSpPr txBox="1"/>
          <p:nvPr/>
        </p:nvSpPr>
        <p:spPr>
          <a:xfrm>
            <a:off x="5910943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120" name="Text"/>
          <p:cNvSpPr txBox="1"/>
          <p:nvPr/>
        </p:nvSpPr>
        <p:spPr>
          <a:xfrm>
            <a:off x="6178731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121" name="Text"/>
          <p:cNvSpPr txBox="1"/>
          <p:nvPr/>
        </p:nvSpPr>
        <p:spPr>
          <a:xfrm>
            <a:off x="4572000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28</a:t>
            </a:r>
            <a:endParaRPr lang="en-US" sz="650" dirty="0"/>
          </a:p>
        </p:txBody>
      </p:sp>
      <p:sp>
        <p:nvSpPr>
          <p:cNvPr id="122" name="Text"/>
          <p:cNvSpPr txBox="1"/>
          <p:nvPr/>
        </p:nvSpPr>
        <p:spPr>
          <a:xfrm>
            <a:off x="4839789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123" name="Text"/>
          <p:cNvSpPr txBox="1"/>
          <p:nvPr/>
        </p:nvSpPr>
        <p:spPr>
          <a:xfrm>
            <a:off x="5107577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124" name="Text"/>
          <p:cNvSpPr txBox="1"/>
          <p:nvPr/>
        </p:nvSpPr>
        <p:spPr>
          <a:xfrm>
            <a:off x="5375366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31</a:t>
            </a:r>
            <a:endParaRPr lang="en-US" sz="650" dirty="0"/>
          </a:p>
        </p:txBody>
      </p:sp>
      <p:sp>
        <p:nvSpPr>
          <p:cNvPr id="125" name="Month"/>
          <p:cNvSpPr txBox="1"/>
          <p:nvPr/>
        </p:nvSpPr>
        <p:spPr>
          <a:xfrm>
            <a:off x="6629400" y="11887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2027년 4월</a:t>
            </a:r>
            <a:endParaRPr lang="en-US" sz="950" dirty="0"/>
          </a:p>
        </p:txBody>
      </p:sp>
      <p:sp>
        <p:nvSpPr>
          <p:cNvPr id="126" name="Text"/>
          <p:cNvSpPr txBox="1"/>
          <p:nvPr/>
        </p:nvSpPr>
        <p:spPr>
          <a:xfrm>
            <a:off x="6629400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일</a:t>
            </a:r>
            <a:endParaRPr lang="en-US" sz="650" dirty="0"/>
          </a:p>
        </p:txBody>
      </p:sp>
      <p:sp>
        <p:nvSpPr>
          <p:cNvPr id="127" name="Text"/>
          <p:cNvSpPr txBox="1"/>
          <p:nvPr/>
        </p:nvSpPr>
        <p:spPr>
          <a:xfrm>
            <a:off x="6897189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월</a:t>
            </a:r>
            <a:endParaRPr lang="en-US" sz="650" dirty="0"/>
          </a:p>
        </p:txBody>
      </p:sp>
      <p:sp>
        <p:nvSpPr>
          <p:cNvPr id="128" name="Text"/>
          <p:cNvSpPr txBox="1"/>
          <p:nvPr/>
        </p:nvSpPr>
        <p:spPr>
          <a:xfrm>
            <a:off x="7164977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화</a:t>
            </a:r>
            <a:endParaRPr lang="en-US" sz="650" dirty="0"/>
          </a:p>
        </p:txBody>
      </p:sp>
      <p:sp>
        <p:nvSpPr>
          <p:cNvPr id="129" name="Text"/>
          <p:cNvSpPr txBox="1"/>
          <p:nvPr/>
        </p:nvSpPr>
        <p:spPr>
          <a:xfrm>
            <a:off x="7432766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수</a:t>
            </a:r>
            <a:endParaRPr lang="en-US" sz="650" dirty="0"/>
          </a:p>
        </p:txBody>
      </p:sp>
      <p:sp>
        <p:nvSpPr>
          <p:cNvPr id="130" name="Text"/>
          <p:cNvSpPr txBox="1"/>
          <p:nvPr/>
        </p:nvSpPr>
        <p:spPr>
          <a:xfrm>
            <a:off x="7700554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목</a:t>
            </a:r>
            <a:endParaRPr lang="en-US" sz="650" dirty="0"/>
          </a:p>
        </p:txBody>
      </p:sp>
      <p:sp>
        <p:nvSpPr>
          <p:cNvPr id="131" name="Text"/>
          <p:cNvSpPr txBox="1"/>
          <p:nvPr/>
        </p:nvSpPr>
        <p:spPr>
          <a:xfrm>
            <a:off x="7968343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금</a:t>
            </a:r>
            <a:endParaRPr lang="en-US" sz="650" dirty="0"/>
          </a:p>
        </p:txBody>
      </p:sp>
      <p:sp>
        <p:nvSpPr>
          <p:cNvPr id="132" name="Text"/>
          <p:cNvSpPr txBox="1"/>
          <p:nvPr/>
        </p:nvSpPr>
        <p:spPr>
          <a:xfrm>
            <a:off x="8236131" y="14081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토</a:t>
            </a:r>
            <a:endParaRPr lang="en-US" sz="650" dirty="0"/>
          </a:p>
        </p:txBody>
      </p:sp>
      <p:sp>
        <p:nvSpPr>
          <p:cNvPr id="133" name="Text"/>
          <p:cNvSpPr txBox="1"/>
          <p:nvPr/>
        </p:nvSpPr>
        <p:spPr>
          <a:xfrm>
            <a:off x="7700554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134" name="Text"/>
          <p:cNvSpPr txBox="1"/>
          <p:nvPr/>
        </p:nvSpPr>
        <p:spPr>
          <a:xfrm>
            <a:off x="7968343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135" name="Text"/>
          <p:cNvSpPr txBox="1"/>
          <p:nvPr/>
        </p:nvSpPr>
        <p:spPr>
          <a:xfrm>
            <a:off x="8236131" y="15727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136" name="Text"/>
          <p:cNvSpPr txBox="1"/>
          <p:nvPr/>
        </p:nvSpPr>
        <p:spPr>
          <a:xfrm>
            <a:off x="6629400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4</a:t>
            </a:r>
            <a:endParaRPr lang="en-US" sz="650" dirty="0"/>
          </a:p>
        </p:txBody>
      </p:sp>
      <p:sp>
        <p:nvSpPr>
          <p:cNvPr id="137" name="Text"/>
          <p:cNvSpPr txBox="1"/>
          <p:nvPr/>
        </p:nvSpPr>
        <p:spPr>
          <a:xfrm>
            <a:off x="6897189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138" name="Text"/>
          <p:cNvSpPr txBox="1"/>
          <p:nvPr/>
        </p:nvSpPr>
        <p:spPr>
          <a:xfrm>
            <a:off x="7164977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139" name="Text"/>
          <p:cNvSpPr txBox="1"/>
          <p:nvPr/>
        </p:nvSpPr>
        <p:spPr>
          <a:xfrm>
            <a:off x="7432766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140" name="Text"/>
          <p:cNvSpPr txBox="1"/>
          <p:nvPr/>
        </p:nvSpPr>
        <p:spPr>
          <a:xfrm>
            <a:off x="7700554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141" name="Text"/>
          <p:cNvSpPr txBox="1"/>
          <p:nvPr/>
        </p:nvSpPr>
        <p:spPr>
          <a:xfrm>
            <a:off x="7968343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142" name="Text"/>
          <p:cNvSpPr txBox="1"/>
          <p:nvPr/>
        </p:nvSpPr>
        <p:spPr>
          <a:xfrm>
            <a:off x="8236131" y="16827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143" name="Text"/>
          <p:cNvSpPr txBox="1"/>
          <p:nvPr/>
        </p:nvSpPr>
        <p:spPr>
          <a:xfrm>
            <a:off x="6629400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11</a:t>
            </a:r>
            <a:endParaRPr lang="en-US" sz="650" dirty="0"/>
          </a:p>
        </p:txBody>
      </p:sp>
      <p:sp>
        <p:nvSpPr>
          <p:cNvPr id="144" name="Text"/>
          <p:cNvSpPr txBox="1"/>
          <p:nvPr/>
        </p:nvSpPr>
        <p:spPr>
          <a:xfrm>
            <a:off x="6897189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145" name="Text"/>
          <p:cNvSpPr txBox="1"/>
          <p:nvPr/>
        </p:nvSpPr>
        <p:spPr>
          <a:xfrm>
            <a:off x="7164977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146" name="Text"/>
          <p:cNvSpPr txBox="1"/>
          <p:nvPr/>
        </p:nvSpPr>
        <p:spPr>
          <a:xfrm>
            <a:off x="7432766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147" name="Text"/>
          <p:cNvSpPr txBox="1"/>
          <p:nvPr/>
        </p:nvSpPr>
        <p:spPr>
          <a:xfrm>
            <a:off x="7700554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148" name="Text"/>
          <p:cNvSpPr txBox="1"/>
          <p:nvPr/>
        </p:nvSpPr>
        <p:spPr>
          <a:xfrm>
            <a:off x="7968343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149" name="Text"/>
          <p:cNvSpPr txBox="1"/>
          <p:nvPr/>
        </p:nvSpPr>
        <p:spPr>
          <a:xfrm>
            <a:off x="8236131" y="17927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150" name="Text"/>
          <p:cNvSpPr txBox="1"/>
          <p:nvPr/>
        </p:nvSpPr>
        <p:spPr>
          <a:xfrm>
            <a:off x="6629400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18</a:t>
            </a:r>
            <a:endParaRPr lang="en-US" sz="650" dirty="0"/>
          </a:p>
        </p:txBody>
      </p:sp>
      <p:sp>
        <p:nvSpPr>
          <p:cNvPr id="151" name="Text"/>
          <p:cNvSpPr txBox="1"/>
          <p:nvPr/>
        </p:nvSpPr>
        <p:spPr>
          <a:xfrm>
            <a:off x="6897189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152" name="Text"/>
          <p:cNvSpPr txBox="1"/>
          <p:nvPr/>
        </p:nvSpPr>
        <p:spPr>
          <a:xfrm>
            <a:off x="7164977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153" name="Text"/>
          <p:cNvSpPr txBox="1"/>
          <p:nvPr/>
        </p:nvSpPr>
        <p:spPr>
          <a:xfrm>
            <a:off x="7432766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154" name="Text"/>
          <p:cNvSpPr txBox="1"/>
          <p:nvPr/>
        </p:nvSpPr>
        <p:spPr>
          <a:xfrm>
            <a:off x="7700554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155" name="Text"/>
          <p:cNvSpPr txBox="1"/>
          <p:nvPr/>
        </p:nvSpPr>
        <p:spPr>
          <a:xfrm>
            <a:off x="7968343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156" name="Text"/>
          <p:cNvSpPr txBox="1"/>
          <p:nvPr/>
        </p:nvSpPr>
        <p:spPr>
          <a:xfrm>
            <a:off x="8236131" y="19027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157" name="Text"/>
          <p:cNvSpPr txBox="1"/>
          <p:nvPr/>
        </p:nvSpPr>
        <p:spPr>
          <a:xfrm>
            <a:off x="6629400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25</a:t>
            </a:r>
            <a:endParaRPr lang="en-US" sz="650" dirty="0"/>
          </a:p>
        </p:txBody>
      </p:sp>
      <p:sp>
        <p:nvSpPr>
          <p:cNvPr id="158" name="Text"/>
          <p:cNvSpPr txBox="1"/>
          <p:nvPr/>
        </p:nvSpPr>
        <p:spPr>
          <a:xfrm>
            <a:off x="6897189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159" name="Text"/>
          <p:cNvSpPr txBox="1"/>
          <p:nvPr/>
        </p:nvSpPr>
        <p:spPr>
          <a:xfrm>
            <a:off x="7164977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160" name="Text"/>
          <p:cNvSpPr txBox="1"/>
          <p:nvPr/>
        </p:nvSpPr>
        <p:spPr>
          <a:xfrm>
            <a:off x="7432766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161" name="Text"/>
          <p:cNvSpPr txBox="1"/>
          <p:nvPr/>
        </p:nvSpPr>
        <p:spPr>
          <a:xfrm>
            <a:off x="7700554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162" name="Text"/>
          <p:cNvSpPr txBox="1"/>
          <p:nvPr/>
        </p:nvSpPr>
        <p:spPr>
          <a:xfrm>
            <a:off x="7968343" y="20126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163" name="Month"/>
          <p:cNvSpPr txBox="1"/>
          <p:nvPr/>
        </p:nvSpPr>
        <p:spPr>
          <a:xfrm>
            <a:off x="457200" y="23698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2027년 5월</a:t>
            </a:r>
            <a:endParaRPr lang="en-US" sz="950" dirty="0"/>
          </a:p>
        </p:txBody>
      </p:sp>
      <p:sp>
        <p:nvSpPr>
          <p:cNvPr id="164" name="Text"/>
          <p:cNvSpPr txBox="1"/>
          <p:nvPr/>
        </p:nvSpPr>
        <p:spPr>
          <a:xfrm>
            <a:off x="457200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일</a:t>
            </a:r>
            <a:endParaRPr lang="en-US" sz="650" dirty="0"/>
          </a:p>
        </p:txBody>
      </p:sp>
      <p:sp>
        <p:nvSpPr>
          <p:cNvPr id="165" name="Text"/>
          <p:cNvSpPr txBox="1"/>
          <p:nvPr/>
        </p:nvSpPr>
        <p:spPr>
          <a:xfrm>
            <a:off x="724989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월</a:t>
            </a:r>
            <a:endParaRPr lang="en-US" sz="650" dirty="0"/>
          </a:p>
        </p:txBody>
      </p:sp>
      <p:sp>
        <p:nvSpPr>
          <p:cNvPr id="166" name="Text"/>
          <p:cNvSpPr txBox="1"/>
          <p:nvPr/>
        </p:nvSpPr>
        <p:spPr>
          <a:xfrm>
            <a:off x="992777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화</a:t>
            </a:r>
            <a:endParaRPr lang="en-US" sz="650" dirty="0"/>
          </a:p>
        </p:txBody>
      </p:sp>
      <p:sp>
        <p:nvSpPr>
          <p:cNvPr id="167" name="Text"/>
          <p:cNvSpPr txBox="1"/>
          <p:nvPr/>
        </p:nvSpPr>
        <p:spPr>
          <a:xfrm>
            <a:off x="1260566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수</a:t>
            </a:r>
            <a:endParaRPr lang="en-US" sz="650" dirty="0"/>
          </a:p>
        </p:txBody>
      </p:sp>
      <p:sp>
        <p:nvSpPr>
          <p:cNvPr id="168" name="Text"/>
          <p:cNvSpPr txBox="1"/>
          <p:nvPr/>
        </p:nvSpPr>
        <p:spPr>
          <a:xfrm>
            <a:off x="1528354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목</a:t>
            </a:r>
            <a:endParaRPr lang="en-US" sz="650" dirty="0"/>
          </a:p>
        </p:txBody>
      </p:sp>
      <p:sp>
        <p:nvSpPr>
          <p:cNvPr id="169" name="Text"/>
          <p:cNvSpPr txBox="1"/>
          <p:nvPr/>
        </p:nvSpPr>
        <p:spPr>
          <a:xfrm>
            <a:off x="1796143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금</a:t>
            </a:r>
            <a:endParaRPr lang="en-US" sz="650" dirty="0"/>
          </a:p>
        </p:txBody>
      </p:sp>
      <p:sp>
        <p:nvSpPr>
          <p:cNvPr id="170" name="Text"/>
          <p:cNvSpPr txBox="1"/>
          <p:nvPr/>
        </p:nvSpPr>
        <p:spPr>
          <a:xfrm>
            <a:off x="2063931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토</a:t>
            </a:r>
            <a:endParaRPr lang="en-US" sz="650" dirty="0"/>
          </a:p>
        </p:txBody>
      </p:sp>
      <p:sp>
        <p:nvSpPr>
          <p:cNvPr id="171" name="Text"/>
          <p:cNvSpPr txBox="1"/>
          <p:nvPr/>
        </p:nvSpPr>
        <p:spPr>
          <a:xfrm>
            <a:off x="2063931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172" name="Text"/>
          <p:cNvSpPr txBox="1"/>
          <p:nvPr/>
        </p:nvSpPr>
        <p:spPr>
          <a:xfrm>
            <a:off x="457200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</a:t>
            </a:r>
            <a:endParaRPr lang="en-US" sz="650" dirty="0"/>
          </a:p>
        </p:txBody>
      </p:sp>
      <p:sp>
        <p:nvSpPr>
          <p:cNvPr id="173" name="Text"/>
          <p:cNvSpPr txBox="1"/>
          <p:nvPr/>
        </p:nvSpPr>
        <p:spPr>
          <a:xfrm>
            <a:off x="724989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174" name="Text"/>
          <p:cNvSpPr txBox="1"/>
          <p:nvPr/>
        </p:nvSpPr>
        <p:spPr>
          <a:xfrm>
            <a:off x="992777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175" name="Marker"/>
          <p:cNvSpPr/>
          <p:nvPr/>
        </p:nvSpPr>
        <p:spPr>
          <a:xfrm>
            <a:off x="1312164" y="2836545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176" name="Text"/>
          <p:cNvSpPr txBox="1"/>
          <p:nvPr/>
        </p:nvSpPr>
        <p:spPr>
          <a:xfrm>
            <a:off x="1260566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5</a:t>
            </a:r>
            <a:endParaRPr lang="en-US" sz="650" dirty="0"/>
          </a:p>
        </p:txBody>
      </p:sp>
      <p:sp>
        <p:nvSpPr>
          <p:cNvPr id="177" name="Text"/>
          <p:cNvSpPr txBox="1"/>
          <p:nvPr/>
        </p:nvSpPr>
        <p:spPr>
          <a:xfrm>
            <a:off x="1528354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178" name="Text"/>
          <p:cNvSpPr txBox="1"/>
          <p:nvPr/>
        </p:nvSpPr>
        <p:spPr>
          <a:xfrm>
            <a:off x="1796143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179" name="Marker"/>
          <p:cNvSpPr/>
          <p:nvPr/>
        </p:nvSpPr>
        <p:spPr>
          <a:xfrm>
            <a:off x="2115530" y="2836545"/>
            <a:ext cx="164592" cy="164592"/>
          </a:xfrm>
          <a:prstGeom prst="ellipse">
            <a:avLst/>
          </a:prstGeom>
          <a:solidFill>
            <a:srgbClr val="A5AABD"/>
          </a:solidFill>
          <a:ln/>
        </p:spPr>
      </p:sp>
      <p:sp>
        <p:nvSpPr>
          <p:cNvPr id="180" name="Text"/>
          <p:cNvSpPr txBox="1"/>
          <p:nvPr/>
        </p:nvSpPr>
        <p:spPr>
          <a:xfrm>
            <a:off x="2063931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181" name="Text"/>
          <p:cNvSpPr txBox="1"/>
          <p:nvPr/>
        </p:nvSpPr>
        <p:spPr>
          <a:xfrm>
            <a:off x="457200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9</a:t>
            </a:r>
            <a:endParaRPr lang="en-US" sz="650" dirty="0"/>
          </a:p>
        </p:txBody>
      </p:sp>
      <p:sp>
        <p:nvSpPr>
          <p:cNvPr id="182" name="Text"/>
          <p:cNvSpPr txBox="1"/>
          <p:nvPr/>
        </p:nvSpPr>
        <p:spPr>
          <a:xfrm>
            <a:off x="724989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183" name="Text"/>
          <p:cNvSpPr txBox="1"/>
          <p:nvPr/>
        </p:nvSpPr>
        <p:spPr>
          <a:xfrm>
            <a:off x="992777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184" name="Text"/>
          <p:cNvSpPr txBox="1"/>
          <p:nvPr/>
        </p:nvSpPr>
        <p:spPr>
          <a:xfrm>
            <a:off x="1260566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185" name="Marker"/>
          <p:cNvSpPr/>
          <p:nvPr/>
        </p:nvSpPr>
        <p:spPr>
          <a:xfrm>
            <a:off x="1579953" y="2946527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186" name="Text"/>
          <p:cNvSpPr txBox="1"/>
          <p:nvPr/>
        </p:nvSpPr>
        <p:spPr>
          <a:xfrm>
            <a:off x="1528354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13</a:t>
            </a:r>
            <a:endParaRPr lang="en-US" sz="650" dirty="0"/>
          </a:p>
        </p:txBody>
      </p:sp>
      <p:sp>
        <p:nvSpPr>
          <p:cNvPr id="187" name="Text"/>
          <p:cNvSpPr txBox="1"/>
          <p:nvPr/>
        </p:nvSpPr>
        <p:spPr>
          <a:xfrm>
            <a:off x="1796143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188" name="Text"/>
          <p:cNvSpPr txBox="1"/>
          <p:nvPr/>
        </p:nvSpPr>
        <p:spPr>
          <a:xfrm>
            <a:off x="2063931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189" name="Text"/>
          <p:cNvSpPr txBox="1"/>
          <p:nvPr/>
        </p:nvSpPr>
        <p:spPr>
          <a:xfrm>
            <a:off x="457200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16</a:t>
            </a:r>
            <a:endParaRPr lang="en-US" sz="650" dirty="0"/>
          </a:p>
        </p:txBody>
      </p:sp>
      <p:sp>
        <p:nvSpPr>
          <p:cNvPr id="190" name="Text"/>
          <p:cNvSpPr txBox="1"/>
          <p:nvPr/>
        </p:nvSpPr>
        <p:spPr>
          <a:xfrm>
            <a:off x="724989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191" name="Text"/>
          <p:cNvSpPr txBox="1"/>
          <p:nvPr/>
        </p:nvSpPr>
        <p:spPr>
          <a:xfrm>
            <a:off x="992777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192" name="Text"/>
          <p:cNvSpPr txBox="1"/>
          <p:nvPr/>
        </p:nvSpPr>
        <p:spPr>
          <a:xfrm>
            <a:off x="1260566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193" name="Text"/>
          <p:cNvSpPr txBox="1"/>
          <p:nvPr/>
        </p:nvSpPr>
        <p:spPr>
          <a:xfrm>
            <a:off x="1528354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194" name="Text"/>
          <p:cNvSpPr txBox="1"/>
          <p:nvPr/>
        </p:nvSpPr>
        <p:spPr>
          <a:xfrm>
            <a:off x="1796143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195" name="Text"/>
          <p:cNvSpPr txBox="1"/>
          <p:nvPr/>
        </p:nvSpPr>
        <p:spPr>
          <a:xfrm>
            <a:off x="2063931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196" name="Text"/>
          <p:cNvSpPr txBox="1"/>
          <p:nvPr/>
        </p:nvSpPr>
        <p:spPr>
          <a:xfrm>
            <a:off x="457200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23</a:t>
            </a:r>
            <a:endParaRPr lang="en-US" sz="650" dirty="0"/>
          </a:p>
        </p:txBody>
      </p:sp>
      <p:sp>
        <p:nvSpPr>
          <p:cNvPr id="197" name="Text"/>
          <p:cNvSpPr txBox="1"/>
          <p:nvPr/>
        </p:nvSpPr>
        <p:spPr>
          <a:xfrm>
            <a:off x="724989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198" name="Text"/>
          <p:cNvSpPr txBox="1"/>
          <p:nvPr/>
        </p:nvSpPr>
        <p:spPr>
          <a:xfrm>
            <a:off x="992777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199" name="Text"/>
          <p:cNvSpPr txBox="1"/>
          <p:nvPr/>
        </p:nvSpPr>
        <p:spPr>
          <a:xfrm>
            <a:off x="1260566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200" name="Text"/>
          <p:cNvSpPr txBox="1"/>
          <p:nvPr/>
        </p:nvSpPr>
        <p:spPr>
          <a:xfrm>
            <a:off x="1528354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201" name="Text"/>
          <p:cNvSpPr txBox="1"/>
          <p:nvPr/>
        </p:nvSpPr>
        <p:spPr>
          <a:xfrm>
            <a:off x="1796143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202" name="Text"/>
          <p:cNvSpPr txBox="1"/>
          <p:nvPr/>
        </p:nvSpPr>
        <p:spPr>
          <a:xfrm>
            <a:off x="2063931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203" name="Text"/>
          <p:cNvSpPr txBox="1"/>
          <p:nvPr/>
        </p:nvSpPr>
        <p:spPr>
          <a:xfrm>
            <a:off x="457200" y="330377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30</a:t>
            </a:r>
            <a:endParaRPr lang="en-US" sz="650" dirty="0"/>
          </a:p>
        </p:txBody>
      </p:sp>
      <p:sp>
        <p:nvSpPr>
          <p:cNvPr id="204" name="Text"/>
          <p:cNvSpPr txBox="1"/>
          <p:nvPr/>
        </p:nvSpPr>
        <p:spPr>
          <a:xfrm>
            <a:off x="724989" y="330377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31</a:t>
            </a:r>
            <a:endParaRPr lang="en-US" sz="650" dirty="0"/>
          </a:p>
        </p:txBody>
      </p:sp>
      <p:sp>
        <p:nvSpPr>
          <p:cNvPr id="205" name="Month"/>
          <p:cNvSpPr txBox="1"/>
          <p:nvPr/>
        </p:nvSpPr>
        <p:spPr>
          <a:xfrm>
            <a:off x="2514600" y="23698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2027년 6월</a:t>
            </a:r>
            <a:endParaRPr lang="en-US" sz="950" dirty="0"/>
          </a:p>
        </p:txBody>
      </p:sp>
      <p:sp>
        <p:nvSpPr>
          <p:cNvPr id="206" name="Text"/>
          <p:cNvSpPr txBox="1"/>
          <p:nvPr/>
        </p:nvSpPr>
        <p:spPr>
          <a:xfrm>
            <a:off x="2514600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일</a:t>
            </a:r>
            <a:endParaRPr lang="en-US" sz="650" dirty="0"/>
          </a:p>
        </p:txBody>
      </p:sp>
      <p:sp>
        <p:nvSpPr>
          <p:cNvPr id="207" name="Text"/>
          <p:cNvSpPr txBox="1"/>
          <p:nvPr/>
        </p:nvSpPr>
        <p:spPr>
          <a:xfrm>
            <a:off x="2782389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월</a:t>
            </a:r>
            <a:endParaRPr lang="en-US" sz="650" dirty="0"/>
          </a:p>
        </p:txBody>
      </p:sp>
      <p:sp>
        <p:nvSpPr>
          <p:cNvPr id="208" name="Text"/>
          <p:cNvSpPr txBox="1"/>
          <p:nvPr/>
        </p:nvSpPr>
        <p:spPr>
          <a:xfrm>
            <a:off x="3050177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화</a:t>
            </a:r>
            <a:endParaRPr lang="en-US" sz="650" dirty="0"/>
          </a:p>
        </p:txBody>
      </p:sp>
      <p:sp>
        <p:nvSpPr>
          <p:cNvPr id="209" name="Text"/>
          <p:cNvSpPr txBox="1"/>
          <p:nvPr/>
        </p:nvSpPr>
        <p:spPr>
          <a:xfrm>
            <a:off x="3317966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수</a:t>
            </a:r>
            <a:endParaRPr lang="en-US" sz="650" dirty="0"/>
          </a:p>
        </p:txBody>
      </p:sp>
      <p:sp>
        <p:nvSpPr>
          <p:cNvPr id="210" name="Text"/>
          <p:cNvSpPr txBox="1"/>
          <p:nvPr/>
        </p:nvSpPr>
        <p:spPr>
          <a:xfrm>
            <a:off x="3585754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목</a:t>
            </a:r>
            <a:endParaRPr lang="en-US" sz="650" dirty="0"/>
          </a:p>
        </p:txBody>
      </p:sp>
      <p:sp>
        <p:nvSpPr>
          <p:cNvPr id="211" name="Text"/>
          <p:cNvSpPr txBox="1"/>
          <p:nvPr/>
        </p:nvSpPr>
        <p:spPr>
          <a:xfrm>
            <a:off x="3853543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금</a:t>
            </a:r>
            <a:endParaRPr lang="en-US" sz="650" dirty="0"/>
          </a:p>
        </p:txBody>
      </p:sp>
      <p:sp>
        <p:nvSpPr>
          <p:cNvPr id="212" name="Text"/>
          <p:cNvSpPr txBox="1"/>
          <p:nvPr/>
        </p:nvSpPr>
        <p:spPr>
          <a:xfrm>
            <a:off x="4121331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토</a:t>
            </a:r>
            <a:endParaRPr lang="en-US" sz="650" dirty="0"/>
          </a:p>
        </p:txBody>
      </p:sp>
      <p:sp>
        <p:nvSpPr>
          <p:cNvPr id="213" name="Text"/>
          <p:cNvSpPr txBox="1"/>
          <p:nvPr/>
        </p:nvSpPr>
        <p:spPr>
          <a:xfrm>
            <a:off x="3050177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214" name="Text"/>
          <p:cNvSpPr txBox="1"/>
          <p:nvPr/>
        </p:nvSpPr>
        <p:spPr>
          <a:xfrm>
            <a:off x="3317966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215" name="Text"/>
          <p:cNvSpPr txBox="1"/>
          <p:nvPr/>
        </p:nvSpPr>
        <p:spPr>
          <a:xfrm>
            <a:off x="3585754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216" name="Text"/>
          <p:cNvSpPr txBox="1"/>
          <p:nvPr/>
        </p:nvSpPr>
        <p:spPr>
          <a:xfrm>
            <a:off x="3853543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217" name="Text"/>
          <p:cNvSpPr txBox="1"/>
          <p:nvPr/>
        </p:nvSpPr>
        <p:spPr>
          <a:xfrm>
            <a:off x="4121331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218" name="Marker"/>
          <p:cNvSpPr/>
          <p:nvPr/>
        </p:nvSpPr>
        <p:spPr>
          <a:xfrm>
            <a:off x="2566198" y="2836545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219" name="Text"/>
          <p:cNvSpPr txBox="1"/>
          <p:nvPr/>
        </p:nvSpPr>
        <p:spPr>
          <a:xfrm>
            <a:off x="2514600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6</a:t>
            </a:r>
            <a:endParaRPr lang="en-US" sz="650" dirty="0"/>
          </a:p>
        </p:txBody>
      </p:sp>
      <p:sp>
        <p:nvSpPr>
          <p:cNvPr id="220" name="Text"/>
          <p:cNvSpPr txBox="1"/>
          <p:nvPr/>
        </p:nvSpPr>
        <p:spPr>
          <a:xfrm>
            <a:off x="2782389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221" name="Text"/>
          <p:cNvSpPr txBox="1"/>
          <p:nvPr/>
        </p:nvSpPr>
        <p:spPr>
          <a:xfrm>
            <a:off x="3050177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222" name="Text"/>
          <p:cNvSpPr txBox="1"/>
          <p:nvPr/>
        </p:nvSpPr>
        <p:spPr>
          <a:xfrm>
            <a:off x="3317966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223" name="Text"/>
          <p:cNvSpPr txBox="1"/>
          <p:nvPr/>
        </p:nvSpPr>
        <p:spPr>
          <a:xfrm>
            <a:off x="3585754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224" name="Text"/>
          <p:cNvSpPr txBox="1"/>
          <p:nvPr/>
        </p:nvSpPr>
        <p:spPr>
          <a:xfrm>
            <a:off x="3853543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225" name="Text"/>
          <p:cNvSpPr txBox="1"/>
          <p:nvPr/>
        </p:nvSpPr>
        <p:spPr>
          <a:xfrm>
            <a:off x="4121331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226" name="Text"/>
          <p:cNvSpPr txBox="1"/>
          <p:nvPr/>
        </p:nvSpPr>
        <p:spPr>
          <a:xfrm>
            <a:off x="2514600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13</a:t>
            </a:r>
            <a:endParaRPr lang="en-US" sz="650" dirty="0"/>
          </a:p>
        </p:txBody>
      </p:sp>
      <p:sp>
        <p:nvSpPr>
          <p:cNvPr id="227" name="Text"/>
          <p:cNvSpPr txBox="1"/>
          <p:nvPr/>
        </p:nvSpPr>
        <p:spPr>
          <a:xfrm>
            <a:off x="2782389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228" name="Text"/>
          <p:cNvSpPr txBox="1"/>
          <p:nvPr/>
        </p:nvSpPr>
        <p:spPr>
          <a:xfrm>
            <a:off x="3050177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229" name="Text"/>
          <p:cNvSpPr txBox="1"/>
          <p:nvPr/>
        </p:nvSpPr>
        <p:spPr>
          <a:xfrm>
            <a:off x="3317966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230" name="Text"/>
          <p:cNvSpPr txBox="1"/>
          <p:nvPr/>
        </p:nvSpPr>
        <p:spPr>
          <a:xfrm>
            <a:off x="3585754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231" name="Text"/>
          <p:cNvSpPr txBox="1"/>
          <p:nvPr/>
        </p:nvSpPr>
        <p:spPr>
          <a:xfrm>
            <a:off x="3853543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232" name="Text"/>
          <p:cNvSpPr txBox="1"/>
          <p:nvPr/>
        </p:nvSpPr>
        <p:spPr>
          <a:xfrm>
            <a:off x="4121331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233" name="Text"/>
          <p:cNvSpPr txBox="1"/>
          <p:nvPr/>
        </p:nvSpPr>
        <p:spPr>
          <a:xfrm>
            <a:off x="2514600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20</a:t>
            </a:r>
            <a:endParaRPr lang="en-US" sz="650" dirty="0"/>
          </a:p>
        </p:txBody>
      </p:sp>
      <p:sp>
        <p:nvSpPr>
          <p:cNvPr id="234" name="Text"/>
          <p:cNvSpPr txBox="1"/>
          <p:nvPr/>
        </p:nvSpPr>
        <p:spPr>
          <a:xfrm>
            <a:off x="2782389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235" name="Text"/>
          <p:cNvSpPr txBox="1"/>
          <p:nvPr/>
        </p:nvSpPr>
        <p:spPr>
          <a:xfrm>
            <a:off x="3050177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236" name="Text"/>
          <p:cNvSpPr txBox="1"/>
          <p:nvPr/>
        </p:nvSpPr>
        <p:spPr>
          <a:xfrm>
            <a:off x="3317966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237" name="Text"/>
          <p:cNvSpPr txBox="1"/>
          <p:nvPr/>
        </p:nvSpPr>
        <p:spPr>
          <a:xfrm>
            <a:off x="3585754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238" name="Text"/>
          <p:cNvSpPr txBox="1"/>
          <p:nvPr/>
        </p:nvSpPr>
        <p:spPr>
          <a:xfrm>
            <a:off x="3853543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239" name="Text"/>
          <p:cNvSpPr txBox="1"/>
          <p:nvPr/>
        </p:nvSpPr>
        <p:spPr>
          <a:xfrm>
            <a:off x="4121331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240" name="Text"/>
          <p:cNvSpPr txBox="1"/>
          <p:nvPr/>
        </p:nvSpPr>
        <p:spPr>
          <a:xfrm>
            <a:off x="2514600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27</a:t>
            </a:r>
            <a:endParaRPr lang="en-US" sz="650" dirty="0"/>
          </a:p>
        </p:txBody>
      </p:sp>
      <p:sp>
        <p:nvSpPr>
          <p:cNvPr id="241" name="Text"/>
          <p:cNvSpPr txBox="1"/>
          <p:nvPr/>
        </p:nvSpPr>
        <p:spPr>
          <a:xfrm>
            <a:off x="2782389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242" name="Text"/>
          <p:cNvSpPr txBox="1"/>
          <p:nvPr/>
        </p:nvSpPr>
        <p:spPr>
          <a:xfrm>
            <a:off x="3050177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243" name="Text"/>
          <p:cNvSpPr txBox="1"/>
          <p:nvPr/>
        </p:nvSpPr>
        <p:spPr>
          <a:xfrm>
            <a:off x="3317966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244" name="Month"/>
          <p:cNvSpPr txBox="1"/>
          <p:nvPr/>
        </p:nvSpPr>
        <p:spPr>
          <a:xfrm>
            <a:off x="4572000" y="23698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2027년 7월</a:t>
            </a:r>
            <a:endParaRPr lang="en-US" sz="950" dirty="0"/>
          </a:p>
        </p:txBody>
      </p:sp>
      <p:sp>
        <p:nvSpPr>
          <p:cNvPr id="245" name="Text"/>
          <p:cNvSpPr txBox="1"/>
          <p:nvPr/>
        </p:nvSpPr>
        <p:spPr>
          <a:xfrm>
            <a:off x="4572000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일</a:t>
            </a:r>
            <a:endParaRPr lang="en-US" sz="650" dirty="0"/>
          </a:p>
        </p:txBody>
      </p:sp>
      <p:sp>
        <p:nvSpPr>
          <p:cNvPr id="246" name="Text"/>
          <p:cNvSpPr txBox="1"/>
          <p:nvPr/>
        </p:nvSpPr>
        <p:spPr>
          <a:xfrm>
            <a:off x="4839789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월</a:t>
            </a:r>
            <a:endParaRPr lang="en-US" sz="650" dirty="0"/>
          </a:p>
        </p:txBody>
      </p:sp>
      <p:sp>
        <p:nvSpPr>
          <p:cNvPr id="247" name="Text"/>
          <p:cNvSpPr txBox="1"/>
          <p:nvPr/>
        </p:nvSpPr>
        <p:spPr>
          <a:xfrm>
            <a:off x="5107577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화</a:t>
            </a:r>
            <a:endParaRPr lang="en-US" sz="650" dirty="0"/>
          </a:p>
        </p:txBody>
      </p:sp>
      <p:sp>
        <p:nvSpPr>
          <p:cNvPr id="248" name="Text"/>
          <p:cNvSpPr txBox="1"/>
          <p:nvPr/>
        </p:nvSpPr>
        <p:spPr>
          <a:xfrm>
            <a:off x="5375366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수</a:t>
            </a:r>
            <a:endParaRPr lang="en-US" sz="650" dirty="0"/>
          </a:p>
        </p:txBody>
      </p:sp>
      <p:sp>
        <p:nvSpPr>
          <p:cNvPr id="249" name="Text"/>
          <p:cNvSpPr txBox="1"/>
          <p:nvPr/>
        </p:nvSpPr>
        <p:spPr>
          <a:xfrm>
            <a:off x="5643154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목</a:t>
            </a:r>
            <a:endParaRPr lang="en-US" sz="650" dirty="0"/>
          </a:p>
        </p:txBody>
      </p:sp>
      <p:sp>
        <p:nvSpPr>
          <p:cNvPr id="250" name="Text"/>
          <p:cNvSpPr txBox="1"/>
          <p:nvPr/>
        </p:nvSpPr>
        <p:spPr>
          <a:xfrm>
            <a:off x="5910943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금</a:t>
            </a:r>
            <a:endParaRPr lang="en-US" sz="650" dirty="0"/>
          </a:p>
        </p:txBody>
      </p:sp>
      <p:sp>
        <p:nvSpPr>
          <p:cNvPr id="251" name="Text"/>
          <p:cNvSpPr txBox="1"/>
          <p:nvPr/>
        </p:nvSpPr>
        <p:spPr>
          <a:xfrm>
            <a:off x="6178731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토</a:t>
            </a:r>
            <a:endParaRPr lang="en-US" sz="650" dirty="0"/>
          </a:p>
        </p:txBody>
      </p:sp>
      <p:sp>
        <p:nvSpPr>
          <p:cNvPr id="252" name="Text"/>
          <p:cNvSpPr txBox="1"/>
          <p:nvPr/>
        </p:nvSpPr>
        <p:spPr>
          <a:xfrm>
            <a:off x="5643154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253" name="Text"/>
          <p:cNvSpPr txBox="1"/>
          <p:nvPr/>
        </p:nvSpPr>
        <p:spPr>
          <a:xfrm>
            <a:off x="5910943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254" name="Text"/>
          <p:cNvSpPr txBox="1"/>
          <p:nvPr/>
        </p:nvSpPr>
        <p:spPr>
          <a:xfrm>
            <a:off x="6178731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255" name="Text"/>
          <p:cNvSpPr txBox="1"/>
          <p:nvPr/>
        </p:nvSpPr>
        <p:spPr>
          <a:xfrm>
            <a:off x="4572000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4</a:t>
            </a:r>
            <a:endParaRPr lang="en-US" sz="650" dirty="0"/>
          </a:p>
        </p:txBody>
      </p:sp>
      <p:sp>
        <p:nvSpPr>
          <p:cNvPr id="256" name="Text"/>
          <p:cNvSpPr txBox="1"/>
          <p:nvPr/>
        </p:nvSpPr>
        <p:spPr>
          <a:xfrm>
            <a:off x="4839789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257" name="Text"/>
          <p:cNvSpPr txBox="1"/>
          <p:nvPr/>
        </p:nvSpPr>
        <p:spPr>
          <a:xfrm>
            <a:off x="5107577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258" name="Text"/>
          <p:cNvSpPr txBox="1"/>
          <p:nvPr/>
        </p:nvSpPr>
        <p:spPr>
          <a:xfrm>
            <a:off x="5375366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259" name="Text"/>
          <p:cNvSpPr txBox="1"/>
          <p:nvPr/>
        </p:nvSpPr>
        <p:spPr>
          <a:xfrm>
            <a:off x="5643154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260" name="Text"/>
          <p:cNvSpPr txBox="1"/>
          <p:nvPr/>
        </p:nvSpPr>
        <p:spPr>
          <a:xfrm>
            <a:off x="5910943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261" name="Text"/>
          <p:cNvSpPr txBox="1"/>
          <p:nvPr/>
        </p:nvSpPr>
        <p:spPr>
          <a:xfrm>
            <a:off x="6178731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262" name="Text"/>
          <p:cNvSpPr txBox="1"/>
          <p:nvPr/>
        </p:nvSpPr>
        <p:spPr>
          <a:xfrm>
            <a:off x="4572000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11</a:t>
            </a:r>
            <a:endParaRPr lang="en-US" sz="650" dirty="0"/>
          </a:p>
        </p:txBody>
      </p:sp>
      <p:sp>
        <p:nvSpPr>
          <p:cNvPr id="263" name="Text"/>
          <p:cNvSpPr txBox="1"/>
          <p:nvPr/>
        </p:nvSpPr>
        <p:spPr>
          <a:xfrm>
            <a:off x="4839789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264" name="Text"/>
          <p:cNvSpPr txBox="1"/>
          <p:nvPr/>
        </p:nvSpPr>
        <p:spPr>
          <a:xfrm>
            <a:off x="5107577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265" name="Text"/>
          <p:cNvSpPr txBox="1"/>
          <p:nvPr/>
        </p:nvSpPr>
        <p:spPr>
          <a:xfrm>
            <a:off x="5375366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266" name="Text"/>
          <p:cNvSpPr txBox="1"/>
          <p:nvPr/>
        </p:nvSpPr>
        <p:spPr>
          <a:xfrm>
            <a:off x="5643154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267" name="Text"/>
          <p:cNvSpPr txBox="1"/>
          <p:nvPr/>
        </p:nvSpPr>
        <p:spPr>
          <a:xfrm>
            <a:off x="5910943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268" name="Text"/>
          <p:cNvSpPr txBox="1"/>
          <p:nvPr/>
        </p:nvSpPr>
        <p:spPr>
          <a:xfrm>
            <a:off x="6178731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269" name="Text"/>
          <p:cNvSpPr txBox="1"/>
          <p:nvPr/>
        </p:nvSpPr>
        <p:spPr>
          <a:xfrm>
            <a:off x="4572000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18</a:t>
            </a:r>
            <a:endParaRPr lang="en-US" sz="650" dirty="0"/>
          </a:p>
        </p:txBody>
      </p:sp>
      <p:sp>
        <p:nvSpPr>
          <p:cNvPr id="270" name="Text"/>
          <p:cNvSpPr txBox="1"/>
          <p:nvPr/>
        </p:nvSpPr>
        <p:spPr>
          <a:xfrm>
            <a:off x="4839789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271" name="Marker"/>
          <p:cNvSpPr/>
          <p:nvPr/>
        </p:nvSpPr>
        <p:spPr>
          <a:xfrm>
            <a:off x="5159175" y="3056509"/>
            <a:ext cx="164592" cy="164592"/>
          </a:xfrm>
          <a:prstGeom prst="ellipse">
            <a:avLst/>
          </a:prstGeom>
          <a:solidFill>
            <a:srgbClr val="A5AABD"/>
          </a:solidFill>
          <a:ln/>
        </p:spPr>
      </p:sp>
      <p:sp>
        <p:nvSpPr>
          <p:cNvPr id="272" name="Text"/>
          <p:cNvSpPr txBox="1"/>
          <p:nvPr/>
        </p:nvSpPr>
        <p:spPr>
          <a:xfrm>
            <a:off x="5107577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273" name="Text"/>
          <p:cNvSpPr txBox="1"/>
          <p:nvPr/>
        </p:nvSpPr>
        <p:spPr>
          <a:xfrm>
            <a:off x="5375366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274" name="Text"/>
          <p:cNvSpPr txBox="1"/>
          <p:nvPr/>
        </p:nvSpPr>
        <p:spPr>
          <a:xfrm>
            <a:off x="5643154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275" name="Text"/>
          <p:cNvSpPr txBox="1"/>
          <p:nvPr/>
        </p:nvSpPr>
        <p:spPr>
          <a:xfrm>
            <a:off x="5910943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276" name="Text"/>
          <p:cNvSpPr txBox="1"/>
          <p:nvPr/>
        </p:nvSpPr>
        <p:spPr>
          <a:xfrm>
            <a:off x="6178731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277" name="Text"/>
          <p:cNvSpPr txBox="1"/>
          <p:nvPr/>
        </p:nvSpPr>
        <p:spPr>
          <a:xfrm>
            <a:off x="4572000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25</a:t>
            </a:r>
            <a:endParaRPr lang="en-US" sz="650" dirty="0"/>
          </a:p>
        </p:txBody>
      </p:sp>
      <p:sp>
        <p:nvSpPr>
          <p:cNvPr id="278" name="Text"/>
          <p:cNvSpPr txBox="1"/>
          <p:nvPr/>
        </p:nvSpPr>
        <p:spPr>
          <a:xfrm>
            <a:off x="4839789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279" name="Text"/>
          <p:cNvSpPr txBox="1"/>
          <p:nvPr/>
        </p:nvSpPr>
        <p:spPr>
          <a:xfrm>
            <a:off x="5107577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280" name="Text"/>
          <p:cNvSpPr txBox="1"/>
          <p:nvPr/>
        </p:nvSpPr>
        <p:spPr>
          <a:xfrm>
            <a:off x="5375366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281" name="Text"/>
          <p:cNvSpPr txBox="1"/>
          <p:nvPr/>
        </p:nvSpPr>
        <p:spPr>
          <a:xfrm>
            <a:off x="5643154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282" name="Text"/>
          <p:cNvSpPr txBox="1"/>
          <p:nvPr/>
        </p:nvSpPr>
        <p:spPr>
          <a:xfrm>
            <a:off x="5910943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283" name="Text"/>
          <p:cNvSpPr txBox="1"/>
          <p:nvPr/>
        </p:nvSpPr>
        <p:spPr>
          <a:xfrm>
            <a:off x="6178731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31</a:t>
            </a:r>
            <a:endParaRPr lang="en-US" sz="650" dirty="0"/>
          </a:p>
        </p:txBody>
      </p:sp>
      <p:sp>
        <p:nvSpPr>
          <p:cNvPr id="284" name="Month"/>
          <p:cNvSpPr txBox="1"/>
          <p:nvPr/>
        </p:nvSpPr>
        <p:spPr>
          <a:xfrm>
            <a:off x="6629400" y="23698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2027년 8월</a:t>
            </a:r>
            <a:endParaRPr lang="en-US" sz="950" dirty="0"/>
          </a:p>
        </p:txBody>
      </p:sp>
      <p:sp>
        <p:nvSpPr>
          <p:cNvPr id="285" name="Text"/>
          <p:cNvSpPr txBox="1"/>
          <p:nvPr/>
        </p:nvSpPr>
        <p:spPr>
          <a:xfrm>
            <a:off x="6629400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일</a:t>
            </a:r>
            <a:endParaRPr lang="en-US" sz="650" dirty="0"/>
          </a:p>
        </p:txBody>
      </p:sp>
      <p:sp>
        <p:nvSpPr>
          <p:cNvPr id="286" name="Text"/>
          <p:cNvSpPr txBox="1"/>
          <p:nvPr/>
        </p:nvSpPr>
        <p:spPr>
          <a:xfrm>
            <a:off x="6897189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월</a:t>
            </a:r>
            <a:endParaRPr lang="en-US" sz="650" dirty="0"/>
          </a:p>
        </p:txBody>
      </p:sp>
      <p:sp>
        <p:nvSpPr>
          <p:cNvPr id="287" name="Text"/>
          <p:cNvSpPr txBox="1"/>
          <p:nvPr/>
        </p:nvSpPr>
        <p:spPr>
          <a:xfrm>
            <a:off x="7164977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화</a:t>
            </a:r>
            <a:endParaRPr lang="en-US" sz="650" dirty="0"/>
          </a:p>
        </p:txBody>
      </p:sp>
      <p:sp>
        <p:nvSpPr>
          <p:cNvPr id="288" name="Text"/>
          <p:cNvSpPr txBox="1"/>
          <p:nvPr/>
        </p:nvSpPr>
        <p:spPr>
          <a:xfrm>
            <a:off x="7432766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수</a:t>
            </a:r>
            <a:endParaRPr lang="en-US" sz="650" dirty="0"/>
          </a:p>
        </p:txBody>
      </p:sp>
      <p:sp>
        <p:nvSpPr>
          <p:cNvPr id="289" name="Text"/>
          <p:cNvSpPr txBox="1"/>
          <p:nvPr/>
        </p:nvSpPr>
        <p:spPr>
          <a:xfrm>
            <a:off x="7700554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목</a:t>
            </a:r>
            <a:endParaRPr lang="en-US" sz="650" dirty="0"/>
          </a:p>
        </p:txBody>
      </p:sp>
      <p:sp>
        <p:nvSpPr>
          <p:cNvPr id="290" name="Text"/>
          <p:cNvSpPr txBox="1"/>
          <p:nvPr/>
        </p:nvSpPr>
        <p:spPr>
          <a:xfrm>
            <a:off x="7968343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금</a:t>
            </a:r>
            <a:endParaRPr lang="en-US" sz="650" dirty="0"/>
          </a:p>
        </p:txBody>
      </p:sp>
      <p:sp>
        <p:nvSpPr>
          <p:cNvPr id="291" name="Text"/>
          <p:cNvSpPr txBox="1"/>
          <p:nvPr/>
        </p:nvSpPr>
        <p:spPr>
          <a:xfrm>
            <a:off x="8236131" y="25892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토</a:t>
            </a:r>
            <a:endParaRPr lang="en-US" sz="650" dirty="0"/>
          </a:p>
        </p:txBody>
      </p:sp>
      <p:sp>
        <p:nvSpPr>
          <p:cNvPr id="292" name="Text"/>
          <p:cNvSpPr txBox="1"/>
          <p:nvPr/>
        </p:nvSpPr>
        <p:spPr>
          <a:xfrm>
            <a:off x="6629400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</a:t>
            </a:r>
            <a:endParaRPr lang="en-US" sz="650" dirty="0"/>
          </a:p>
        </p:txBody>
      </p:sp>
      <p:sp>
        <p:nvSpPr>
          <p:cNvPr id="293" name="Text"/>
          <p:cNvSpPr txBox="1"/>
          <p:nvPr/>
        </p:nvSpPr>
        <p:spPr>
          <a:xfrm>
            <a:off x="6897189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294" name="Text"/>
          <p:cNvSpPr txBox="1"/>
          <p:nvPr/>
        </p:nvSpPr>
        <p:spPr>
          <a:xfrm>
            <a:off x="7164977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295" name="Text"/>
          <p:cNvSpPr txBox="1"/>
          <p:nvPr/>
        </p:nvSpPr>
        <p:spPr>
          <a:xfrm>
            <a:off x="7432766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296" name="Text"/>
          <p:cNvSpPr txBox="1"/>
          <p:nvPr/>
        </p:nvSpPr>
        <p:spPr>
          <a:xfrm>
            <a:off x="7700554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297" name="Text"/>
          <p:cNvSpPr txBox="1"/>
          <p:nvPr/>
        </p:nvSpPr>
        <p:spPr>
          <a:xfrm>
            <a:off x="7968343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298" name="Text"/>
          <p:cNvSpPr txBox="1"/>
          <p:nvPr/>
        </p:nvSpPr>
        <p:spPr>
          <a:xfrm>
            <a:off x="8236131" y="27538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299" name="Text"/>
          <p:cNvSpPr txBox="1"/>
          <p:nvPr/>
        </p:nvSpPr>
        <p:spPr>
          <a:xfrm>
            <a:off x="6629400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8</a:t>
            </a:r>
            <a:endParaRPr lang="en-US" sz="650" dirty="0"/>
          </a:p>
        </p:txBody>
      </p:sp>
      <p:sp>
        <p:nvSpPr>
          <p:cNvPr id="300" name="Text"/>
          <p:cNvSpPr txBox="1"/>
          <p:nvPr/>
        </p:nvSpPr>
        <p:spPr>
          <a:xfrm>
            <a:off x="6897189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301" name="Text"/>
          <p:cNvSpPr txBox="1"/>
          <p:nvPr/>
        </p:nvSpPr>
        <p:spPr>
          <a:xfrm>
            <a:off x="7164977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302" name="Text"/>
          <p:cNvSpPr txBox="1"/>
          <p:nvPr/>
        </p:nvSpPr>
        <p:spPr>
          <a:xfrm>
            <a:off x="7432766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303" name="Text"/>
          <p:cNvSpPr txBox="1"/>
          <p:nvPr/>
        </p:nvSpPr>
        <p:spPr>
          <a:xfrm>
            <a:off x="7700554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304" name="Text"/>
          <p:cNvSpPr txBox="1"/>
          <p:nvPr/>
        </p:nvSpPr>
        <p:spPr>
          <a:xfrm>
            <a:off x="7968343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305" name="Text"/>
          <p:cNvSpPr txBox="1"/>
          <p:nvPr/>
        </p:nvSpPr>
        <p:spPr>
          <a:xfrm>
            <a:off x="8236131" y="28638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306" name="Marker"/>
          <p:cNvSpPr/>
          <p:nvPr/>
        </p:nvSpPr>
        <p:spPr>
          <a:xfrm>
            <a:off x="6680998" y="2946527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307" name="Text"/>
          <p:cNvSpPr txBox="1"/>
          <p:nvPr/>
        </p:nvSpPr>
        <p:spPr>
          <a:xfrm>
            <a:off x="6629400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15</a:t>
            </a:r>
            <a:endParaRPr lang="en-US" sz="650" dirty="0"/>
          </a:p>
        </p:txBody>
      </p:sp>
      <p:sp>
        <p:nvSpPr>
          <p:cNvPr id="308" name="Marker"/>
          <p:cNvSpPr/>
          <p:nvPr/>
        </p:nvSpPr>
        <p:spPr>
          <a:xfrm>
            <a:off x="6948787" y="2946527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309" name="Text"/>
          <p:cNvSpPr txBox="1"/>
          <p:nvPr/>
        </p:nvSpPr>
        <p:spPr>
          <a:xfrm>
            <a:off x="6897189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16</a:t>
            </a:r>
            <a:endParaRPr lang="en-US" sz="650" dirty="0"/>
          </a:p>
        </p:txBody>
      </p:sp>
      <p:sp>
        <p:nvSpPr>
          <p:cNvPr id="310" name="Text"/>
          <p:cNvSpPr txBox="1"/>
          <p:nvPr/>
        </p:nvSpPr>
        <p:spPr>
          <a:xfrm>
            <a:off x="7164977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311" name="Text"/>
          <p:cNvSpPr txBox="1"/>
          <p:nvPr/>
        </p:nvSpPr>
        <p:spPr>
          <a:xfrm>
            <a:off x="7432766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312" name="Text"/>
          <p:cNvSpPr txBox="1"/>
          <p:nvPr/>
        </p:nvSpPr>
        <p:spPr>
          <a:xfrm>
            <a:off x="7700554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313" name="Text"/>
          <p:cNvSpPr txBox="1"/>
          <p:nvPr/>
        </p:nvSpPr>
        <p:spPr>
          <a:xfrm>
            <a:off x="7968343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314" name="Text"/>
          <p:cNvSpPr txBox="1"/>
          <p:nvPr/>
        </p:nvSpPr>
        <p:spPr>
          <a:xfrm>
            <a:off x="8236131" y="29738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315" name="Text"/>
          <p:cNvSpPr txBox="1"/>
          <p:nvPr/>
        </p:nvSpPr>
        <p:spPr>
          <a:xfrm>
            <a:off x="6629400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22</a:t>
            </a:r>
            <a:endParaRPr lang="en-US" sz="650" dirty="0"/>
          </a:p>
        </p:txBody>
      </p:sp>
      <p:sp>
        <p:nvSpPr>
          <p:cNvPr id="316" name="Text"/>
          <p:cNvSpPr txBox="1"/>
          <p:nvPr/>
        </p:nvSpPr>
        <p:spPr>
          <a:xfrm>
            <a:off x="6897189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317" name="Text"/>
          <p:cNvSpPr txBox="1"/>
          <p:nvPr/>
        </p:nvSpPr>
        <p:spPr>
          <a:xfrm>
            <a:off x="7164977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318" name="Text"/>
          <p:cNvSpPr txBox="1"/>
          <p:nvPr/>
        </p:nvSpPr>
        <p:spPr>
          <a:xfrm>
            <a:off x="7432766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319" name="Text"/>
          <p:cNvSpPr txBox="1"/>
          <p:nvPr/>
        </p:nvSpPr>
        <p:spPr>
          <a:xfrm>
            <a:off x="7700554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320" name="Text"/>
          <p:cNvSpPr txBox="1"/>
          <p:nvPr/>
        </p:nvSpPr>
        <p:spPr>
          <a:xfrm>
            <a:off x="7968343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321" name="Text"/>
          <p:cNvSpPr txBox="1"/>
          <p:nvPr/>
        </p:nvSpPr>
        <p:spPr>
          <a:xfrm>
            <a:off x="8236131" y="30838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322" name="Text"/>
          <p:cNvSpPr txBox="1"/>
          <p:nvPr/>
        </p:nvSpPr>
        <p:spPr>
          <a:xfrm>
            <a:off x="6629400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29</a:t>
            </a:r>
            <a:endParaRPr lang="en-US" sz="650" dirty="0"/>
          </a:p>
        </p:txBody>
      </p:sp>
      <p:sp>
        <p:nvSpPr>
          <p:cNvPr id="323" name="Text"/>
          <p:cNvSpPr txBox="1"/>
          <p:nvPr/>
        </p:nvSpPr>
        <p:spPr>
          <a:xfrm>
            <a:off x="6897189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324" name="Text"/>
          <p:cNvSpPr txBox="1"/>
          <p:nvPr/>
        </p:nvSpPr>
        <p:spPr>
          <a:xfrm>
            <a:off x="7164977" y="31937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31</a:t>
            </a:r>
            <a:endParaRPr lang="en-US" sz="650" dirty="0"/>
          </a:p>
        </p:txBody>
      </p:sp>
      <p:sp>
        <p:nvSpPr>
          <p:cNvPr id="325" name="Month"/>
          <p:cNvSpPr txBox="1"/>
          <p:nvPr/>
        </p:nvSpPr>
        <p:spPr>
          <a:xfrm>
            <a:off x="457200" y="35509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2027년 9월</a:t>
            </a:r>
            <a:endParaRPr lang="en-US" sz="950" dirty="0"/>
          </a:p>
        </p:txBody>
      </p:sp>
      <p:sp>
        <p:nvSpPr>
          <p:cNvPr id="326" name="Text"/>
          <p:cNvSpPr txBox="1"/>
          <p:nvPr/>
        </p:nvSpPr>
        <p:spPr>
          <a:xfrm>
            <a:off x="457200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일</a:t>
            </a:r>
            <a:endParaRPr lang="en-US" sz="650" dirty="0"/>
          </a:p>
        </p:txBody>
      </p:sp>
      <p:sp>
        <p:nvSpPr>
          <p:cNvPr id="327" name="Text"/>
          <p:cNvSpPr txBox="1"/>
          <p:nvPr/>
        </p:nvSpPr>
        <p:spPr>
          <a:xfrm>
            <a:off x="724989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월</a:t>
            </a:r>
            <a:endParaRPr lang="en-US" sz="650" dirty="0"/>
          </a:p>
        </p:txBody>
      </p:sp>
      <p:sp>
        <p:nvSpPr>
          <p:cNvPr id="328" name="Text"/>
          <p:cNvSpPr txBox="1"/>
          <p:nvPr/>
        </p:nvSpPr>
        <p:spPr>
          <a:xfrm>
            <a:off x="992777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화</a:t>
            </a:r>
            <a:endParaRPr lang="en-US" sz="650" dirty="0"/>
          </a:p>
        </p:txBody>
      </p:sp>
      <p:sp>
        <p:nvSpPr>
          <p:cNvPr id="329" name="Text"/>
          <p:cNvSpPr txBox="1"/>
          <p:nvPr/>
        </p:nvSpPr>
        <p:spPr>
          <a:xfrm>
            <a:off x="1260566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수</a:t>
            </a:r>
            <a:endParaRPr lang="en-US" sz="650" dirty="0"/>
          </a:p>
        </p:txBody>
      </p:sp>
      <p:sp>
        <p:nvSpPr>
          <p:cNvPr id="330" name="Text"/>
          <p:cNvSpPr txBox="1"/>
          <p:nvPr/>
        </p:nvSpPr>
        <p:spPr>
          <a:xfrm>
            <a:off x="1528354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목</a:t>
            </a:r>
            <a:endParaRPr lang="en-US" sz="650" dirty="0"/>
          </a:p>
        </p:txBody>
      </p:sp>
      <p:sp>
        <p:nvSpPr>
          <p:cNvPr id="331" name="Text"/>
          <p:cNvSpPr txBox="1"/>
          <p:nvPr/>
        </p:nvSpPr>
        <p:spPr>
          <a:xfrm>
            <a:off x="1796143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금</a:t>
            </a:r>
            <a:endParaRPr lang="en-US" sz="650" dirty="0"/>
          </a:p>
        </p:txBody>
      </p:sp>
      <p:sp>
        <p:nvSpPr>
          <p:cNvPr id="332" name="Text"/>
          <p:cNvSpPr txBox="1"/>
          <p:nvPr/>
        </p:nvSpPr>
        <p:spPr>
          <a:xfrm>
            <a:off x="2063931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토</a:t>
            </a:r>
            <a:endParaRPr lang="en-US" sz="650" dirty="0"/>
          </a:p>
        </p:txBody>
      </p:sp>
      <p:sp>
        <p:nvSpPr>
          <p:cNvPr id="333" name="Marker"/>
          <p:cNvSpPr/>
          <p:nvPr/>
        </p:nvSpPr>
        <p:spPr>
          <a:xfrm>
            <a:off x="1312164" y="3907663"/>
            <a:ext cx="164592" cy="164592"/>
          </a:xfrm>
          <a:prstGeom prst="ellipse">
            <a:avLst/>
          </a:prstGeom>
          <a:solidFill>
            <a:srgbClr val="A5AABD"/>
          </a:solidFill>
          <a:ln/>
        </p:spPr>
      </p:sp>
      <p:sp>
        <p:nvSpPr>
          <p:cNvPr id="334" name="Text"/>
          <p:cNvSpPr txBox="1"/>
          <p:nvPr/>
        </p:nvSpPr>
        <p:spPr>
          <a:xfrm>
            <a:off x="1260566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335" name="Text"/>
          <p:cNvSpPr txBox="1"/>
          <p:nvPr/>
        </p:nvSpPr>
        <p:spPr>
          <a:xfrm>
            <a:off x="1528354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336" name="Text"/>
          <p:cNvSpPr txBox="1"/>
          <p:nvPr/>
        </p:nvSpPr>
        <p:spPr>
          <a:xfrm>
            <a:off x="1796143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337" name="Text"/>
          <p:cNvSpPr txBox="1"/>
          <p:nvPr/>
        </p:nvSpPr>
        <p:spPr>
          <a:xfrm>
            <a:off x="2063931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338" name="Text"/>
          <p:cNvSpPr txBox="1"/>
          <p:nvPr/>
        </p:nvSpPr>
        <p:spPr>
          <a:xfrm>
            <a:off x="457200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5</a:t>
            </a:r>
            <a:endParaRPr lang="en-US" sz="650" dirty="0"/>
          </a:p>
        </p:txBody>
      </p:sp>
      <p:sp>
        <p:nvSpPr>
          <p:cNvPr id="339" name="Text"/>
          <p:cNvSpPr txBox="1"/>
          <p:nvPr/>
        </p:nvSpPr>
        <p:spPr>
          <a:xfrm>
            <a:off x="724989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340" name="Text"/>
          <p:cNvSpPr txBox="1"/>
          <p:nvPr/>
        </p:nvSpPr>
        <p:spPr>
          <a:xfrm>
            <a:off x="992777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341" name="Text"/>
          <p:cNvSpPr txBox="1"/>
          <p:nvPr/>
        </p:nvSpPr>
        <p:spPr>
          <a:xfrm>
            <a:off x="1260566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342" name="Text"/>
          <p:cNvSpPr txBox="1"/>
          <p:nvPr/>
        </p:nvSpPr>
        <p:spPr>
          <a:xfrm>
            <a:off x="1528354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343" name="Text"/>
          <p:cNvSpPr txBox="1"/>
          <p:nvPr/>
        </p:nvSpPr>
        <p:spPr>
          <a:xfrm>
            <a:off x="1796143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344" name="Text"/>
          <p:cNvSpPr txBox="1"/>
          <p:nvPr/>
        </p:nvSpPr>
        <p:spPr>
          <a:xfrm>
            <a:off x="2063931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345" name="Text"/>
          <p:cNvSpPr txBox="1"/>
          <p:nvPr/>
        </p:nvSpPr>
        <p:spPr>
          <a:xfrm>
            <a:off x="457200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12</a:t>
            </a:r>
            <a:endParaRPr lang="en-US" sz="650" dirty="0"/>
          </a:p>
        </p:txBody>
      </p:sp>
      <p:sp>
        <p:nvSpPr>
          <p:cNvPr id="346" name="Text"/>
          <p:cNvSpPr txBox="1"/>
          <p:nvPr/>
        </p:nvSpPr>
        <p:spPr>
          <a:xfrm>
            <a:off x="724989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347" name="Marker"/>
          <p:cNvSpPr/>
          <p:nvPr/>
        </p:nvSpPr>
        <p:spPr>
          <a:xfrm>
            <a:off x="1044375" y="4127627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348" name="Text"/>
          <p:cNvSpPr txBox="1"/>
          <p:nvPr/>
        </p:nvSpPr>
        <p:spPr>
          <a:xfrm>
            <a:off x="992777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14</a:t>
            </a:r>
            <a:endParaRPr lang="en-US" sz="650" dirty="0"/>
          </a:p>
        </p:txBody>
      </p:sp>
      <p:sp>
        <p:nvSpPr>
          <p:cNvPr id="349" name="Marker"/>
          <p:cNvSpPr/>
          <p:nvPr/>
        </p:nvSpPr>
        <p:spPr>
          <a:xfrm>
            <a:off x="1312164" y="4127627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350" name="Text"/>
          <p:cNvSpPr txBox="1"/>
          <p:nvPr/>
        </p:nvSpPr>
        <p:spPr>
          <a:xfrm>
            <a:off x="1260566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15</a:t>
            </a:r>
            <a:endParaRPr lang="en-US" sz="650" dirty="0"/>
          </a:p>
        </p:txBody>
      </p:sp>
      <p:sp>
        <p:nvSpPr>
          <p:cNvPr id="351" name="Marker"/>
          <p:cNvSpPr/>
          <p:nvPr/>
        </p:nvSpPr>
        <p:spPr>
          <a:xfrm>
            <a:off x="1579953" y="4127627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352" name="Text"/>
          <p:cNvSpPr txBox="1"/>
          <p:nvPr/>
        </p:nvSpPr>
        <p:spPr>
          <a:xfrm>
            <a:off x="1528354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16</a:t>
            </a:r>
            <a:endParaRPr lang="en-US" sz="650" dirty="0"/>
          </a:p>
        </p:txBody>
      </p:sp>
      <p:sp>
        <p:nvSpPr>
          <p:cNvPr id="353" name="Text"/>
          <p:cNvSpPr txBox="1"/>
          <p:nvPr/>
        </p:nvSpPr>
        <p:spPr>
          <a:xfrm>
            <a:off x="1796143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354" name="Text"/>
          <p:cNvSpPr txBox="1"/>
          <p:nvPr/>
        </p:nvSpPr>
        <p:spPr>
          <a:xfrm>
            <a:off x="2063931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355" name="Text"/>
          <p:cNvSpPr txBox="1"/>
          <p:nvPr/>
        </p:nvSpPr>
        <p:spPr>
          <a:xfrm>
            <a:off x="457200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19</a:t>
            </a:r>
            <a:endParaRPr lang="en-US" sz="650" dirty="0"/>
          </a:p>
        </p:txBody>
      </p:sp>
      <p:sp>
        <p:nvSpPr>
          <p:cNvPr id="356" name="Text"/>
          <p:cNvSpPr txBox="1"/>
          <p:nvPr/>
        </p:nvSpPr>
        <p:spPr>
          <a:xfrm>
            <a:off x="724989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357" name="Text"/>
          <p:cNvSpPr txBox="1"/>
          <p:nvPr/>
        </p:nvSpPr>
        <p:spPr>
          <a:xfrm>
            <a:off x="992777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358" name="Text"/>
          <p:cNvSpPr txBox="1"/>
          <p:nvPr/>
        </p:nvSpPr>
        <p:spPr>
          <a:xfrm>
            <a:off x="1260566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359" name="Text"/>
          <p:cNvSpPr txBox="1"/>
          <p:nvPr/>
        </p:nvSpPr>
        <p:spPr>
          <a:xfrm>
            <a:off x="1528354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360" name="Text"/>
          <p:cNvSpPr txBox="1"/>
          <p:nvPr/>
        </p:nvSpPr>
        <p:spPr>
          <a:xfrm>
            <a:off x="1796143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361" name="Text"/>
          <p:cNvSpPr txBox="1"/>
          <p:nvPr/>
        </p:nvSpPr>
        <p:spPr>
          <a:xfrm>
            <a:off x="2063931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362" name="Text"/>
          <p:cNvSpPr txBox="1"/>
          <p:nvPr/>
        </p:nvSpPr>
        <p:spPr>
          <a:xfrm>
            <a:off x="457200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26</a:t>
            </a:r>
            <a:endParaRPr lang="en-US" sz="650" dirty="0"/>
          </a:p>
        </p:txBody>
      </p:sp>
      <p:sp>
        <p:nvSpPr>
          <p:cNvPr id="363" name="Text"/>
          <p:cNvSpPr txBox="1"/>
          <p:nvPr/>
        </p:nvSpPr>
        <p:spPr>
          <a:xfrm>
            <a:off x="724989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364" name="Text"/>
          <p:cNvSpPr txBox="1"/>
          <p:nvPr/>
        </p:nvSpPr>
        <p:spPr>
          <a:xfrm>
            <a:off x="992777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365" name="Text"/>
          <p:cNvSpPr txBox="1"/>
          <p:nvPr/>
        </p:nvSpPr>
        <p:spPr>
          <a:xfrm>
            <a:off x="1260566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366" name="Text"/>
          <p:cNvSpPr txBox="1"/>
          <p:nvPr/>
        </p:nvSpPr>
        <p:spPr>
          <a:xfrm>
            <a:off x="1528354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367" name="Month"/>
          <p:cNvSpPr txBox="1"/>
          <p:nvPr/>
        </p:nvSpPr>
        <p:spPr>
          <a:xfrm>
            <a:off x="2514600" y="35509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2027년 10월</a:t>
            </a:r>
            <a:endParaRPr lang="en-US" sz="950" dirty="0"/>
          </a:p>
        </p:txBody>
      </p:sp>
      <p:sp>
        <p:nvSpPr>
          <p:cNvPr id="368" name="Text"/>
          <p:cNvSpPr txBox="1"/>
          <p:nvPr/>
        </p:nvSpPr>
        <p:spPr>
          <a:xfrm>
            <a:off x="2514600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일</a:t>
            </a:r>
            <a:endParaRPr lang="en-US" sz="650" dirty="0"/>
          </a:p>
        </p:txBody>
      </p:sp>
      <p:sp>
        <p:nvSpPr>
          <p:cNvPr id="369" name="Text"/>
          <p:cNvSpPr txBox="1"/>
          <p:nvPr/>
        </p:nvSpPr>
        <p:spPr>
          <a:xfrm>
            <a:off x="2782389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월</a:t>
            </a:r>
            <a:endParaRPr lang="en-US" sz="650" dirty="0"/>
          </a:p>
        </p:txBody>
      </p:sp>
      <p:sp>
        <p:nvSpPr>
          <p:cNvPr id="370" name="Text"/>
          <p:cNvSpPr txBox="1"/>
          <p:nvPr/>
        </p:nvSpPr>
        <p:spPr>
          <a:xfrm>
            <a:off x="3050177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화</a:t>
            </a:r>
            <a:endParaRPr lang="en-US" sz="650" dirty="0"/>
          </a:p>
        </p:txBody>
      </p:sp>
      <p:sp>
        <p:nvSpPr>
          <p:cNvPr id="371" name="Text"/>
          <p:cNvSpPr txBox="1"/>
          <p:nvPr/>
        </p:nvSpPr>
        <p:spPr>
          <a:xfrm>
            <a:off x="3317966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수</a:t>
            </a:r>
            <a:endParaRPr lang="en-US" sz="650" dirty="0"/>
          </a:p>
        </p:txBody>
      </p:sp>
      <p:sp>
        <p:nvSpPr>
          <p:cNvPr id="372" name="Text"/>
          <p:cNvSpPr txBox="1"/>
          <p:nvPr/>
        </p:nvSpPr>
        <p:spPr>
          <a:xfrm>
            <a:off x="3585754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목</a:t>
            </a:r>
            <a:endParaRPr lang="en-US" sz="650" dirty="0"/>
          </a:p>
        </p:txBody>
      </p:sp>
      <p:sp>
        <p:nvSpPr>
          <p:cNvPr id="373" name="Text"/>
          <p:cNvSpPr txBox="1"/>
          <p:nvPr/>
        </p:nvSpPr>
        <p:spPr>
          <a:xfrm>
            <a:off x="3853543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금</a:t>
            </a:r>
            <a:endParaRPr lang="en-US" sz="650" dirty="0"/>
          </a:p>
        </p:txBody>
      </p:sp>
      <p:sp>
        <p:nvSpPr>
          <p:cNvPr id="374" name="Text"/>
          <p:cNvSpPr txBox="1"/>
          <p:nvPr/>
        </p:nvSpPr>
        <p:spPr>
          <a:xfrm>
            <a:off x="4121331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토</a:t>
            </a:r>
            <a:endParaRPr lang="en-US" sz="650" dirty="0"/>
          </a:p>
        </p:txBody>
      </p:sp>
      <p:sp>
        <p:nvSpPr>
          <p:cNvPr id="375" name="Text"/>
          <p:cNvSpPr txBox="1"/>
          <p:nvPr/>
        </p:nvSpPr>
        <p:spPr>
          <a:xfrm>
            <a:off x="3853543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376" name="Text"/>
          <p:cNvSpPr txBox="1"/>
          <p:nvPr/>
        </p:nvSpPr>
        <p:spPr>
          <a:xfrm>
            <a:off x="4121331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377" name="Marker"/>
          <p:cNvSpPr/>
          <p:nvPr/>
        </p:nvSpPr>
        <p:spPr>
          <a:xfrm>
            <a:off x="2566198" y="4017645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378" name="Text"/>
          <p:cNvSpPr txBox="1"/>
          <p:nvPr/>
        </p:nvSpPr>
        <p:spPr>
          <a:xfrm>
            <a:off x="2514600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3</a:t>
            </a:r>
            <a:endParaRPr lang="en-US" sz="650" dirty="0"/>
          </a:p>
        </p:txBody>
      </p:sp>
      <p:sp>
        <p:nvSpPr>
          <p:cNvPr id="379" name="Marker"/>
          <p:cNvSpPr/>
          <p:nvPr/>
        </p:nvSpPr>
        <p:spPr>
          <a:xfrm>
            <a:off x="2833987" y="4017645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380" name="Text"/>
          <p:cNvSpPr txBox="1"/>
          <p:nvPr/>
        </p:nvSpPr>
        <p:spPr>
          <a:xfrm>
            <a:off x="2782389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4</a:t>
            </a:r>
            <a:endParaRPr lang="en-US" sz="650" dirty="0"/>
          </a:p>
        </p:txBody>
      </p:sp>
      <p:sp>
        <p:nvSpPr>
          <p:cNvPr id="381" name="Text"/>
          <p:cNvSpPr txBox="1"/>
          <p:nvPr/>
        </p:nvSpPr>
        <p:spPr>
          <a:xfrm>
            <a:off x="3050177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382" name="Text"/>
          <p:cNvSpPr txBox="1"/>
          <p:nvPr/>
        </p:nvSpPr>
        <p:spPr>
          <a:xfrm>
            <a:off x="3317966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383" name="Text"/>
          <p:cNvSpPr txBox="1"/>
          <p:nvPr/>
        </p:nvSpPr>
        <p:spPr>
          <a:xfrm>
            <a:off x="3585754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384" name="Text"/>
          <p:cNvSpPr txBox="1"/>
          <p:nvPr/>
        </p:nvSpPr>
        <p:spPr>
          <a:xfrm>
            <a:off x="3853543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385" name="Marker"/>
          <p:cNvSpPr/>
          <p:nvPr/>
        </p:nvSpPr>
        <p:spPr>
          <a:xfrm>
            <a:off x="4172930" y="4017645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386" name="Text"/>
          <p:cNvSpPr txBox="1"/>
          <p:nvPr/>
        </p:nvSpPr>
        <p:spPr>
          <a:xfrm>
            <a:off x="4121331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9</a:t>
            </a:r>
            <a:endParaRPr lang="en-US" sz="650" dirty="0"/>
          </a:p>
        </p:txBody>
      </p:sp>
      <p:sp>
        <p:nvSpPr>
          <p:cNvPr id="387" name="Text"/>
          <p:cNvSpPr txBox="1"/>
          <p:nvPr/>
        </p:nvSpPr>
        <p:spPr>
          <a:xfrm>
            <a:off x="2514600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10</a:t>
            </a:r>
            <a:endParaRPr lang="en-US" sz="650" dirty="0"/>
          </a:p>
        </p:txBody>
      </p:sp>
      <p:sp>
        <p:nvSpPr>
          <p:cNvPr id="388" name="Marker"/>
          <p:cNvSpPr/>
          <p:nvPr/>
        </p:nvSpPr>
        <p:spPr>
          <a:xfrm>
            <a:off x="2833987" y="4127627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389" name="Text"/>
          <p:cNvSpPr txBox="1"/>
          <p:nvPr/>
        </p:nvSpPr>
        <p:spPr>
          <a:xfrm>
            <a:off x="2782389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11</a:t>
            </a:r>
            <a:endParaRPr lang="en-US" sz="650" dirty="0"/>
          </a:p>
        </p:txBody>
      </p:sp>
      <p:sp>
        <p:nvSpPr>
          <p:cNvPr id="390" name="Text"/>
          <p:cNvSpPr txBox="1"/>
          <p:nvPr/>
        </p:nvSpPr>
        <p:spPr>
          <a:xfrm>
            <a:off x="3050177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391" name="Text"/>
          <p:cNvSpPr txBox="1"/>
          <p:nvPr/>
        </p:nvSpPr>
        <p:spPr>
          <a:xfrm>
            <a:off x="3317966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392" name="Text"/>
          <p:cNvSpPr txBox="1"/>
          <p:nvPr/>
        </p:nvSpPr>
        <p:spPr>
          <a:xfrm>
            <a:off x="3585754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393" name="Text"/>
          <p:cNvSpPr txBox="1"/>
          <p:nvPr/>
        </p:nvSpPr>
        <p:spPr>
          <a:xfrm>
            <a:off x="3853543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394" name="Text"/>
          <p:cNvSpPr txBox="1"/>
          <p:nvPr/>
        </p:nvSpPr>
        <p:spPr>
          <a:xfrm>
            <a:off x="4121331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395" name="Text"/>
          <p:cNvSpPr txBox="1"/>
          <p:nvPr/>
        </p:nvSpPr>
        <p:spPr>
          <a:xfrm>
            <a:off x="2514600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17</a:t>
            </a:r>
            <a:endParaRPr lang="en-US" sz="650" dirty="0"/>
          </a:p>
        </p:txBody>
      </p:sp>
      <p:sp>
        <p:nvSpPr>
          <p:cNvPr id="396" name="Text"/>
          <p:cNvSpPr txBox="1"/>
          <p:nvPr/>
        </p:nvSpPr>
        <p:spPr>
          <a:xfrm>
            <a:off x="2782389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397" name="Text"/>
          <p:cNvSpPr txBox="1"/>
          <p:nvPr/>
        </p:nvSpPr>
        <p:spPr>
          <a:xfrm>
            <a:off x="3050177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398" name="Text"/>
          <p:cNvSpPr txBox="1"/>
          <p:nvPr/>
        </p:nvSpPr>
        <p:spPr>
          <a:xfrm>
            <a:off x="3317966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399" name="Text"/>
          <p:cNvSpPr txBox="1"/>
          <p:nvPr/>
        </p:nvSpPr>
        <p:spPr>
          <a:xfrm>
            <a:off x="3585754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400" name="Text"/>
          <p:cNvSpPr txBox="1"/>
          <p:nvPr/>
        </p:nvSpPr>
        <p:spPr>
          <a:xfrm>
            <a:off x="3853543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401" name="Text"/>
          <p:cNvSpPr txBox="1"/>
          <p:nvPr/>
        </p:nvSpPr>
        <p:spPr>
          <a:xfrm>
            <a:off x="4121331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402" name="Text"/>
          <p:cNvSpPr txBox="1"/>
          <p:nvPr/>
        </p:nvSpPr>
        <p:spPr>
          <a:xfrm>
            <a:off x="2514600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24</a:t>
            </a:r>
            <a:endParaRPr lang="en-US" sz="650" dirty="0"/>
          </a:p>
        </p:txBody>
      </p:sp>
      <p:sp>
        <p:nvSpPr>
          <p:cNvPr id="403" name="Text"/>
          <p:cNvSpPr txBox="1"/>
          <p:nvPr/>
        </p:nvSpPr>
        <p:spPr>
          <a:xfrm>
            <a:off x="2782389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404" name="Text"/>
          <p:cNvSpPr txBox="1"/>
          <p:nvPr/>
        </p:nvSpPr>
        <p:spPr>
          <a:xfrm>
            <a:off x="3050177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405" name="Text"/>
          <p:cNvSpPr txBox="1"/>
          <p:nvPr/>
        </p:nvSpPr>
        <p:spPr>
          <a:xfrm>
            <a:off x="3317966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406" name="Text"/>
          <p:cNvSpPr txBox="1"/>
          <p:nvPr/>
        </p:nvSpPr>
        <p:spPr>
          <a:xfrm>
            <a:off x="3585754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407" name="Text"/>
          <p:cNvSpPr txBox="1"/>
          <p:nvPr/>
        </p:nvSpPr>
        <p:spPr>
          <a:xfrm>
            <a:off x="3853543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408" name="Text"/>
          <p:cNvSpPr txBox="1"/>
          <p:nvPr/>
        </p:nvSpPr>
        <p:spPr>
          <a:xfrm>
            <a:off x="4121331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409" name="Text"/>
          <p:cNvSpPr txBox="1"/>
          <p:nvPr/>
        </p:nvSpPr>
        <p:spPr>
          <a:xfrm>
            <a:off x="2514600" y="448487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31</a:t>
            </a:r>
            <a:endParaRPr lang="en-US" sz="650" dirty="0"/>
          </a:p>
        </p:txBody>
      </p:sp>
      <p:sp>
        <p:nvSpPr>
          <p:cNvPr id="410" name="Month"/>
          <p:cNvSpPr txBox="1"/>
          <p:nvPr/>
        </p:nvSpPr>
        <p:spPr>
          <a:xfrm>
            <a:off x="4572000" y="35509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2027년 11월</a:t>
            </a:r>
            <a:endParaRPr lang="en-US" sz="950" dirty="0"/>
          </a:p>
        </p:txBody>
      </p:sp>
      <p:sp>
        <p:nvSpPr>
          <p:cNvPr id="411" name="Text"/>
          <p:cNvSpPr txBox="1"/>
          <p:nvPr/>
        </p:nvSpPr>
        <p:spPr>
          <a:xfrm>
            <a:off x="4572000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일</a:t>
            </a:r>
            <a:endParaRPr lang="en-US" sz="650" dirty="0"/>
          </a:p>
        </p:txBody>
      </p:sp>
      <p:sp>
        <p:nvSpPr>
          <p:cNvPr id="412" name="Text"/>
          <p:cNvSpPr txBox="1"/>
          <p:nvPr/>
        </p:nvSpPr>
        <p:spPr>
          <a:xfrm>
            <a:off x="4839789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월</a:t>
            </a:r>
            <a:endParaRPr lang="en-US" sz="650" dirty="0"/>
          </a:p>
        </p:txBody>
      </p:sp>
      <p:sp>
        <p:nvSpPr>
          <p:cNvPr id="413" name="Text"/>
          <p:cNvSpPr txBox="1"/>
          <p:nvPr/>
        </p:nvSpPr>
        <p:spPr>
          <a:xfrm>
            <a:off x="5107577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화</a:t>
            </a:r>
            <a:endParaRPr lang="en-US" sz="650" dirty="0"/>
          </a:p>
        </p:txBody>
      </p:sp>
      <p:sp>
        <p:nvSpPr>
          <p:cNvPr id="414" name="Text"/>
          <p:cNvSpPr txBox="1"/>
          <p:nvPr/>
        </p:nvSpPr>
        <p:spPr>
          <a:xfrm>
            <a:off x="5375366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수</a:t>
            </a:r>
            <a:endParaRPr lang="en-US" sz="650" dirty="0"/>
          </a:p>
        </p:txBody>
      </p:sp>
      <p:sp>
        <p:nvSpPr>
          <p:cNvPr id="415" name="Text"/>
          <p:cNvSpPr txBox="1"/>
          <p:nvPr/>
        </p:nvSpPr>
        <p:spPr>
          <a:xfrm>
            <a:off x="5643154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목</a:t>
            </a:r>
            <a:endParaRPr lang="en-US" sz="650" dirty="0"/>
          </a:p>
        </p:txBody>
      </p:sp>
      <p:sp>
        <p:nvSpPr>
          <p:cNvPr id="416" name="Text"/>
          <p:cNvSpPr txBox="1"/>
          <p:nvPr/>
        </p:nvSpPr>
        <p:spPr>
          <a:xfrm>
            <a:off x="5910943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금</a:t>
            </a:r>
            <a:endParaRPr lang="en-US" sz="650" dirty="0"/>
          </a:p>
        </p:txBody>
      </p:sp>
      <p:sp>
        <p:nvSpPr>
          <p:cNvPr id="417" name="Text"/>
          <p:cNvSpPr txBox="1"/>
          <p:nvPr/>
        </p:nvSpPr>
        <p:spPr>
          <a:xfrm>
            <a:off x="6178731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토</a:t>
            </a:r>
            <a:endParaRPr lang="en-US" sz="650" dirty="0"/>
          </a:p>
        </p:txBody>
      </p:sp>
      <p:sp>
        <p:nvSpPr>
          <p:cNvPr id="418" name="Text"/>
          <p:cNvSpPr txBox="1"/>
          <p:nvPr/>
        </p:nvSpPr>
        <p:spPr>
          <a:xfrm>
            <a:off x="4839789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419" name="Text"/>
          <p:cNvSpPr txBox="1"/>
          <p:nvPr/>
        </p:nvSpPr>
        <p:spPr>
          <a:xfrm>
            <a:off x="5107577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420" name="Text"/>
          <p:cNvSpPr txBox="1"/>
          <p:nvPr/>
        </p:nvSpPr>
        <p:spPr>
          <a:xfrm>
            <a:off x="5375366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421" name="Text"/>
          <p:cNvSpPr txBox="1"/>
          <p:nvPr/>
        </p:nvSpPr>
        <p:spPr>
          <a:xfrm>
            <a:off x="5643154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422" name="Text"/>
          <p:cNvSpPr txBox="1"/>
          <p:nvPr/>
        </p:nvSpPr>
        <p:spPr>
          <a:xfrm>
            <a:off x="5910943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5</a:t>
            </a:r>
            <a:endParaRPr lang="en-US" sz="650" dirty="0"/>
          </a:p>
        </p:txBody>
      </p:sp>
      <p:sp>
        <p:nvSpPr>
          <p:cNvPr id="423" name="Text"/>
          <p:cNvSpPr txBox="1"/>
          <p:nvPr/>
        </p:nvSpPr>
        <p:spPr>
          <a:xfrm>
            <a:off x="6178731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424" name="Text"/>
          <p:cNvSpPr txBox="1"/>
          <p:nvPr/>
        </p:nvSpPr>
        <p:spPr>
          <a:xfrm>
            <a:off x="4572000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7</a:t>
            </a:r>
            <a:endParaRPr lang="en-US" sz="650" dirty="0"/>
          </a:p>
        </p:txBody>
      </p:sp>
      <p:sp>
        <p:nvSpPr>
          <p:cNvPr id="425" name="Text"/>
          <p:cNvSpPr txBox="1"/>
          <p:nvPr/>
        </p:nvSpPr>
        <p:spPr>
          <a:xfrm>
            <a:off x="4839789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426" name="Text"/>
          <p:cNvSpPr txBox="1"/>
          <p:nvPr/>
        </p:nvSpPr>
        <p:spPr>
          <a:xfrm>
            <a:off x="5107577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427" name="Text"/>
          <p:cNvSpPr txBox="1"/>
          <p:nvPr/>
        </p:nvSpPr>
        <p:spPr>
          <a:xfrm>
            <a:off x="5375366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428" name="Text"/>
          <p:cNvSpPr txBox="1"/>
          <p:nvPr/>
        </p:nvSpPr>
        <p:spPr>
          <a:xfrm>
            <a:off x="5643154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429" name="Text"/>
          <p:cNvSpPr txBox="1"/>
          <p:nvPr/>
        </p:nvSpPr>
        <p:spPr>
          <a:xfrm>
            <a:off x="5910943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12</a:t>
            </a:r>
            <a:endParaRPr lang="en-US" sz="650" dirty="0"/>
          </a:p>
        </p:txBody>
      </p:sp>
      <p:sp>
        <p:nvSpPr>
          <p:cNvPr id="430" name="Text"/>
          <p:cNvSpPr txBox="1"/>
          <p:nvPr/>
        </p:nvSpPr>
        <p:spPr>
          <a:xfrm>
            <a:off x="6178731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431" name="Text"/>
          <p:cNvSpPr txBox="1"/>
          <p:nvPr/>
        </p:nvSpPr>
        <p:spPr>
          <a:xfrm>
            <a:off x="4572000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14</a:t>
            </a:r>
            <a:endParaRPr lang="en-US" sz="650" dirty="0"/>
          </a:p>
        </p:txBody>
      </p:sp>
      <p:sp>
        <p:nvSpPr>
          <p:cNvPr id="432" name="Text"/>
          <p:cNvSpPr txBox="1"/>
          <p:nvPr/>
        </p:nvSpPr>
        <p:spPr>
          <a:xfrm>
            <a:off x="4839789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433" name="Text"/>
          <p:cNvSpPr txBox="1"/>
          <p:nvPr/>
        </p:nvSpPr>
        <p:spPr>
          <a:xfrm>
            <a:off x="5107577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434" name="Text"/>
          <p:cNvSpPr txBox="1"/>
          <p:nvPr/>
        </p:nvSpPr>
        <p:spPr>
          <a:xfrm>
            <a:off x="5375366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435" name="Text"/>
          <p:cNvSpPr txBox="1"/>
          <p:nvPr/>
        </p:nvSpPr>
        <p:spPr>
          <a:xfrm>
            <a:off x="5643154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436" name="Text"/>
          <p:cNvSpPr txBox="1"/>
          <p:nvPr/>
        </p:nvSpPr>
        <p:spPr>
          <a:xfrm>
            <a:off x="5910943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19</a:t>
            </a:r>
            <a:endParaRPr lang="en-US" sz="650" dirty="0"/>
          </a:p>
        </p:txBody>
      </p:sp>
      <p:sp>
        <p:nvSpPr>
          <p:cNvPr id="437" name="Text"/>
          <p:cNvSpPr txBox="1"/>
          <p:nvPr/>
        </p:nvSpPr>
        <p:spPr>
          <a:xfrm>
            <a:off x="6178731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438" name="Text"/>
          <p:cNvSpPr txBox="1"/>
          <p:nvPr/>
        </p:nvSpPr>
        <p:spPr>
          <a:xfrm>
            <a:off x="4572000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21</a:t>
            </a:r>
            <a:endParaRPr lang="en-US" sz="650" dirty="0"/>
          </a:p>
        </p:txBody>
      </p:sp>
      <p:sp>
        <p:nvSpPr>
          <p:cNvPr id="439" name="Text"/>
          <p:cNvSpPr txBox="1"/>
          <p:nvPr/>
        </p:nvSpPr>
        <p:spPr>
          <a:xfrm>
            <a:off x="4839789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440" name="Text"/>
          <p:cNvSpPr txBox="1"/>
          <p:nvPr/>
        </p:nvSpPr>
        <p:spPr>
          <a:xfrm>
            <a:off x="5107577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441" name="Text"/>
          <p:cNvSpPr txBox="1"/>
          <p:nvPr/>
        </p:nvSpPr>
        <p:spPr>
          <a:xfrm>
            <a:off x="5375366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442" name="Text"/>
          <p:cNvSpPr txBox="1"/>
          <p:nvPr/>
        </p:nvSpPr>
        <p:spPr>
          <a:xfrm>
            <a:off x="5643154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25</a:t>
            </a:r>
            <a:endParaRPr lang="en-US" sz="650" dirty="0"/>
          </a:p>
        </p:txBody>
      </p:sp>
      <p:sp>
        <p:nvSpPr>
          <p:cNvPr id="443" name="Text"/>
          <p:cNvSpPr txBox="1"/>
          <p:nvPr/>
        </p:nvSpPr>
        <p:spPr>
          <a:xfrm>
            <a:off x="5910943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26</a:t>
            </a:r>
            <a:endParaRPr lang="en-US" sz="650" dirty="0"/>
          </a:p>
        </p:txBody>
      </p:sp>
      <p:sp>
        <p:nvSpPr>
          <p:cNvPr id="444" name="Text"/>
          <p:cNvSpPr txBox="1"/>
          <p:nvPr/>
        </p:nvSpPr>
        <p:spPr>
          <a:xfrm>
            <a:off x="6178731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27</a:t>
            </a:r>
            <a:endParaRPr lang="en-US" sz="650" dirty="0"/>
          </a:p>
        </p:txBody>
      </p:sp>
      <p:sp>
        <p:nvSpPr>
          <p:cNvPr id="445" name="Text"/>
          <p:cNvSpPr txBox="1"/>
          <p:nvPr/>
        </p:nvSpPr>
        <p:spPr>
          <a:xfrm>
            <a:off x="4572000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28</a:t>
            </a:r>
            <a:endParaRPr lang="en-US" sz="650" dirty="0"/>
          </a:p>
        </p:txBody>
      </p:sp>
      <p:sp>
        <p:nvSpPr>
          <p:cNvPr id="446" name="Text"/>
          <p:cNvSpPr txBox="1"/>
          <p:nvPr/>
        </p:nvSpPr>
        <p:spPr>
          <a:xfrm>
            <a:off x="4839789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447" name="Text"/>
          <p:cNvSpPr txBox="1"/>
          <p:nvPr/>
        </p:nvSpPr>
        <p:spPr>
          <a:xfrm>
            <a:off x="5107577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448" name="Month"/>
          <p:cNvSpPr txBox="1"/>
          <p:nvPr/>
        </p:nvSpPr>
        <p:spPr>
          <a:xfrm>
            <a:off x="6629400" y="3550920"/>
            <a:ext cx="1874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2A5A"/>
                </a:solidFill>
              </a:rPr>
              <a:t>2027년 12월</a:t>
            </a:r>
            <a:endParaRPr lang="en-US" sz="950" dirty="0"/>
          </a:p>
        </p:txBody>
      </p:sp>
      <p:sp>
        <p:nvSpPr>
          <p:cNvPr id="449" name="Text"/>
          <p:cNvSpPr txBox="1"/>
          <p:nvPr/>
        </p:nvSpPr>
        <p:spPr>
          <a:xfrm>
            <a:off x="6629400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일</a:t>
            </a:r>
            <a:endParaRPr lang="en-US" sz="650" dirty="0"/>
          </a:p>
        </p:txBody>
      </p:sp>
      <p:sp>
        <p:nvSpPr>
          <p:cNvPr id="450" name="Text"/>
          <p:cNvSpPr txBox="1"/>
          <p:nvPr/>
        </p:nvSpPr>
        <p:spPr>
          <a:xfrm>
            <a:off x="6897189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월</a:t>
            </a:r>
            <a:endParaRPr lang="en-US" sz="650" dirty="0"/>
          </a:p>
        </p:txBody>
      </p:sp>
      <p:sp>
        <p:nvSpPr>
          <p:cNvPr id="451" name="Text"/>
          <p:cNvSpPr txBox="1"/>
          <p:nvPr/>
        </p:nvSpPr>
        <p:spPr>
          <a:xfrm>
            <a:off x="7164977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화</a:t>
            </a:r>
            <a:endParaRPr lang="en-US" sz="650" dirty="0"/>
          </a:p>
        </p:txBody>
      </p:sp>
      <p:sp>
        <p:nvSpPr>
          <p:cNvPr id="452" name="Text"/>
          <p:cNvSpPr txBox="1"/>
          <p:nvPr/>
        </p:nvSpPr>
        <p:spPr>
          <a:xfrm>
            <a:off x="7432766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수</a:t>
            </a:r>
            <a:endParaRPr lang="en-US" sz="650" dirty="0"/>
          </a:p>
        </p:txBody>
      </p:sp>
      <p:sp>
        <p:nvSpPr>
          <p:cNvPr id="453" name="Text"/>
          <p:cNvSpPr txBox="1"/>
          <p:nvPr/>
        </p:nvSpPr>
        <p:spPr>
          <a:xfrm>
            <a:off x="7700554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목</a:t>
            </a:r>
            <a:endParaRPr lang="en-US" sz="650" dirty="0"/>
          </a:p>
        </p:txBody>
      </p:sp>
      <p:sp>
        <p:nvSpPr>
          <p:cNvPr id="454" name="Text"/>
          <p:cNvSpPr txBox="1"/>
          <p:nvPr/>
        </p:nvSpPr>
        <p:spPr>
          <a:xfrm>
            <a:off x="7968343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금</a:t>
            </a:r>
            <a:endParaRPr lang="en-US" sz="650" dirty="0"/>
          </a:p>
        </p:txBody>
      </p:sp>
      <p:sp>
        <p:nvSpPr>
          <p:cNvPr id="455" name="Text"/>
          <p:cNvSpPr txBox="1"/>
          <p:nvPr/>
        </p:nvSpPr>
        <p:spPr>
          <a:xfrm>
            <a:off x="8236131" y="3770376"/>
            <a:ext cx="267789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6670"/>
                </a:solidFill>
              </a:rPr>
              <a:t>토</a:t>
            </a:r>
            <a:endParaRPr lang="en-US" sz="650" dirty="0"/>
          </a:p>
        </p:txBody>
      </p:sp>
      <p:sp>
        <p:nvSpPr>
          <p:cNvPr id="456" name="Text"/>
          <p:cNvSpPr txBox="1"/>
          <p:nvPr/>
        </p:nvSpPr>
        <p:spPr>
          <a:xfrm>
            <a:off x="7432766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</a:t>
            </a:r>
            <a:endParaRPr lang="en-US" sz="650" dirty="0"/>
          </a:p>
        </p:txBody>
      </p:sp>
      <p:sp>
        <p:nvSpPr>
          <p:cNvPr id="457" name="Text"/>
          <p:cNvSpPr txBox="1"/>
          <p:nvPr/>
        </p:nvSpPr>
        <p:spPr>
          <a:xfrm>
            <a:off x="7700554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</a:t>
            </a:r>
            <a:endParaRPr lang="en-US" sz="650" dirty="0"/>
          </a:p>
        </p:txBody>
      </p:sp>
      <p:sp>
        <p:nvSpPr>
          <p:cNvPr id="458" name="Text"/>
          <p:cNvSpPr txBox="1"/>
          <p:nvPr/>
        </p:nvSpPr>
        <p:spPr>
          <a:xfrm>
            <a:off x="7968343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</a:t>
            </a:r>
            <a:endParaRPr lang="en-US" sz="650" dirty="0"/>
          </a:p>
        </p:txBody>
      </p:sp>
      <p:sp>
        <p:nvSpPr>
          <p:cNvPr id="459" name="Text"/>
          <p:cNvSpPr txBox="1"/>
          <p:nvPr/>
        </p:nvSpPr>
        <p:spPr>
          <a:xfrm>
            <a:off x="8236131" y="3934968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4</a:t>
            </a:r>
            <a:endParaRPr lang="en-US" sz="650" dirty="0"/>
          </a:p>
        </p:txBody>
      </p:sp>
      <p:sp>
        <p:nvSpPr>
          <p:cNvPr id="460" name="Text"/>
          <p:cNvSpPr txBox="1"/>
          <p:nvPr/>
        </p:nvSpPr>
        <p:spPr>
          <a:xfrm>
            <a:off x="6629400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5</a:t>
            </a:r>
            <a:endParaRPr lang="en-US" sz="650" dirty="0"/>
          </a:p>
        </p:txBody>
      </p:sp>
      <p:sp>
        <p:nvSpPr>
          <p:cNvPr id="461" name="Text"/>
          <p:cNvSpPr txBox="1"/>
          <p:nvPr/>
        </p:nvSpPr>
        <p:spPr>
          <a:xfrm>
            <a:off x="6897189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6</a:t>
            </a:r>
            <a:endParaRPr lang="en-US" sz="650" dirty="0"/>
          </a:p>
        </p:txBody>
      </p:sp>
      <p:sp>
        <p:nvSpPr>
          <p:cNvPr id="462" name="Text"/>
          <p:cNvSpPr txBox="1"/>
          <p:nvPr/>
        </p:nvSpPr>
        <p:spPr>
          <a:xfrm>
            <a:off x="7164977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7</a:t>
            </a:r>
            <a:endParaRPr lang="en-US" sz="650" dirty="0"/>
          </a:p>
        </p:txBody>
      </p:sp>
      <p:sp>
        <p:nvSpPr>
          <p:cNvPr id="463" name="Text"/>
          <p:cNvSpPr txBox="1"/>
          <p:nvPr/>
        </p:nvSpPr>
        <p:spPr>
          <a:xfrm>
            <a:off x="7432766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8</a:t>
            </a:r>
            <a:endParaRPr lang="en-US" sz="650" dirty="0"/>
          </a:p>
        </p:txBody>
      </p:sp>
      <p:sp>
        <p:nvSpPr>
          <p:cNvPr id="464" name="Text"/>
          <p:cNvSpPr txBox="1"/>
          <p:nvPr/>
        </p:nvSpPr>
        <p:spPr>
          <a:xfrm>
            <a:off x="7700554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9</a:t>
            </a:r>
            <a:endParaRPr lang="en-US" sz="650" dirty="0"/>
          </a:p>
        </p:txBody>
      </p:sp>
      <p:sp>
        <p:nvSpPr>
          <p:cNvPr id="465" name="Text"/>
          <p:cNvSpPr txBox="1"/>
          <p:nvPr/>
        </p:nvSpPr>
        <p:spPr>
          <a:xfrm>
            <a:off x="7968343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10</a:t>
            </a:r>
            <a:endParaRPr lang="en-US" sz="650" dirty="0"/>
          </a:p>
        </p:txBody>
      </p:sp>
      <p:sp>
        <p:nvSpPr>
          <p:cNvPr id="466" name="Text"/>
          <p:cNvSpPr txBox="1"/>
          <p:nvPr/>
        </p:nvSpPr>
        <p:spPr>
          <a:xfrm>
            <a:off x="8236131" y="4044950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11</a:t>
            </a:r>
            <a:endParaRPr lang="en-US" sz="650" dirty="0"/>
          </a:p>
        </p:txBody>
      </p:sp>
      <p:sp>
        <p:nvSpPr>
          <p:cNvPr id="467" name="Text"/>
          <p:cNvSpPr txBox="1"/>
          <p:nvPr/>
        </p:nvSpPr>
        <p:spPr>
          <a:xfrm>
            <a:off x="6629400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12</a:t>
            </a:r>
            <a:endParaRPr lang="en-US" sz="650" dirty="0"/>
          </a:p>
        </p:txBody>
      </p:sp>
      <p:sp>
        <p:nvSpPr>
          <p:cNvPr id="468" name="Text"/>
          <p:cNvSpPr txBox="1"/>
          <p:nvPr/>
        </p:nvSpPr>
        <p:spPr>
          <a:xfrm>
            <a:off x="6897189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13</a:t>
            </a:r>
            <a:endParaRPr lang="en-US" sz="650" dirty="0"/>
          </a:p>
        </p:txBody>
      </p:sp>
      <p:sp>
        <p:nvSpPr>
          <p:cNvPr id="469" name="Text"/>
          <p:cNvSpPr txBox="1"/>
          <p:nvPr/>
        </p:nvSpPr>
        <p:spPr>
          <a:xfrm>
            <a:off x="7164977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14</a:t>
            </a:r>
            <a:endParaRPr lang="en-US" sz="650" dirty="0"/>
          </a:p>
        </p:txBody>
      </p:sp>
      <p:sp>
        <p:nvSpPr>
          <p:cNvPr id="470" name="Text"/>
          <p:cNvSpPr txBox="1"/>
          <p:nvPr/>
        </p:nvSpPr>
        <p:spPr>
          <a:xfrm>
            <a:off x="7432766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15</a:t>
            </a:r>
            <a:endParaRPr lang="en-US" sz="650" dirty="0"/>
          </a:p>
        </p:txBody>
      </p:sp>
      <p:sp>
        <p:nvSpPr>
          <p:cNvPr id="471" name="Text"/>
          <p:cNvSpPr txBox="1"/>
          <p:nvPr/>
        </p:nvSpPr>
        <p:spPr>
          <a:xfrm>
            <a:off x="7700554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16</a:t>
            </a:r>
            <a:endParaRPr lang="en-US" sz="650" dirty="0"/>
          </a:p>
        </p:txBody>
      </p:sp>
      <p:sp>
        <p:nvSpPr>
          <p:cNvPr id="472" name="Text"/>
          <p:cNvSpPr txBox="1"/>
          <p:nvPr/>
        </p:nvSpPr>
        <p:spPr>
          <a:xfrm>
            <a:off x="7968343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17</a:t>
            </a:r>
            <a:endParaRPr lang="en-US" sz="650" dirty="0"/>
          </a:p>
        </p:txBody>
      </p:sp>
      <p:sp>
        <p:nvSpPr>
          <p:cNvPr id="473" name="Text"/>
          <p:cNvSpPr txBox="1"/>
          <p:nvPr/>
        </p:nvSpPr>
        <p:spPr>
          <a:xfrm>
            <a:off x="8236131" y="4154932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18</a:t>
            </a:r>
            <a:endParaRPr lang="en-US" sz="650" dirty="0"/>
          </a:p>
        </p:txBody>
      </p:sp>
      <p:sp>
        <p:nvSpPr>
          <p:cNvPr id="474" name="Text"/>
          <p:cNvSpPr txBox="1"/>
          <p:nvPr/>
        </p:nvSpPr>
        <p:spPr>
          <a:xfrm>
            <a:off x="6629400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19</a:t>
            </a:r>
            <a:endParaRPr lang="en-US" sz="650" dirty="0"/>
          </a:p>
        </p:txBody>
      </p:sp>
      <p:sp>
        <p:nvSpPr>
          <p:cNvPr id="475" name="Text"/>
          <p:cNvSpPr txBox="1"/>
          <p:nvPr/>
        </p:nvSpPr>
        <p:spPr>
          <a:xfrm>
            <a:off x="6897189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20</a:t>
            </a:r>
            <a:endParaRPr lang="en-US" sz="650" dirty="0"/>
          </a:p>
        </p:txBody>
      </p:sp>
      <p:sp>
        <p:nvSpPr>
          <p:cNvPr id="476" name="Text"/>
          <p:cNvSpPr txBox="1"/>
          <p:nvPr/>
        </p:nvSpPr>
        <p:spPr>
          <a:xfrm>
            <a:off x="7164977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21</a:t>
            </a:r>
            <a:endParaRPr lang="en-US" sz="650" dirty="0"/>
          </a:p>
        </p:txBody>
      </p:sp>
      <p:sp>
        <p:nvSpPr>
          <p:cNvPr id="477" name="Text"/>
          <p:cNvSpPr txBox="1"/>
          <p:nvPr/>
        </p:nvSpPr>
        <p:spPr>
          <a:xfrm>
            <a:off x="7432766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22</a:t>
            </a:r>
            <a:endParaRPr lang="en-US" sz="650" dirty="0"/>
          </a:p>
        </p:txBody>
      </p:sp>
      <p:sp>
        <p:nvSpPr>
          <p:cNvPr id="478" name="Text"/>
          <p:cNvSpPr txBox="1"/>
          <p:nvPr/>
        </p:nvSpPr>
        <p:spPr>
          <a:xfrm>
            <a:off x="7700554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23</a:t>
            </a:r>
            <a:endParaRPr lang="en-US" sz="650" dirty="0"/>
          </a:p>
        </p:txBody>
      </p:sp>
      <p:sp>
        <p:nvSpPr>
          <p:cNvPr id="479" name="Text"/>
          <p:cNvSpPr txBox="1"/>
          <p:nvPr/>
        </p:nvSpPr>
        <p:spPr>
          <a:xfrm>
            <a:off x="7968343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24</a:t>
            </a:r>
            <a:endParaRPr lang="en-US" sz="650" dirty="0"/>
          </a:p>
        </p:txBody>
      </p:sp>
      <p:sp>
        <p:nvSpPr>
          <p:cNvPr id="480" name="Marker"/>
          <p:cNvSpPr/>
          <p:nvPr/>
        </p:nvSpPr>
        <p:spPr>
          <a:xfrm>
            <a:off x="8287730" y="4237609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481" name="Text"/>
          <p:cNvSpPr txBox="1"/>
          <p:nvPr/>
        </p:nvSpPr>
        <p:spPr>
          <a:xfrm>
            <a:off x="8236131" y="4264914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25</a:t>
            </a:r>
            <a:endParaRPr lang="en-US" sz="650" dirty="0"/>
          </a:p>
        </p:txBody>
      </p:sp>
      <p:sp>
        <p:nvSpPr>
          <p:cNvPr id="482" name="Text"/>
          <p:cNvSpPr txBox="1"/>
          <p:nvPr/>
        </p:nvSpPr>
        <p:spPr>
          <a:xfrm>
            <a:off x="6629400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72044"/>
                </a:solidFill>
              </a:rPr>
              <a:t>26</a:t>
            </a:r>
            <a:endParaRPr lang="en-US" sz="650" dirty="0"/>
          </a:p>
        </p:txBody>
      </p:sp>
      <p:sp>
        <p:nvSpPr>
          <p:cNvPr id="483" name="Marker"/>
          <p:cNvSpPr/>
          <p:nvPr/>
        </p:nvSpPr>
        <p:spPr>
          <a:xfrm>
            <a:off x="6948787" y="4347591"/>
            <a:ext cx="164592" cy="164592"/>
          </a:xfrm>
          <a:prstGeom prst="ellipse">
            <a:avLst/>
          </a:prstGeom>
          <a:solidFill>
            <a:srgbClr val="D7D9E1"/>
          </a:solidFill>
          <a:ln/>
        </p:spPr>
      </p:sp>
      <p:sp>
        <p:nvSpPr>
          <p:cNvPr id="484" name="Text"/>
          <p:cNvSpPr txBox="1"/>
          <p:nvPr/>
        </p:nvSpPr>
        <p:spPr>
          <a:xfrm>
            <a:off x="6897189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044"/>
                </a:solidFill>
              </a:rPr>
              <a:t>27</a:t>
            </a:r>
            <a:endParaRPr lang="en-US" sz="650" dirty="0"/>
          </a:p>
        </p:txBody>
      </p:sp>
      <p:sp>
        <p:nvSpPr>
          <p:cNvPr id="485" name="Text"/>
          <p:cNvSpPr txBox="1"/>
          <p:nvPr/>
        </p:nvSpPr>
        <p:spPr>
          <a:xfrm>
            <a:off x="7164977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28</a:t>
            </a:r>
            <a:endParaRPr lang="en-US" sz="650" dirty="0"/>
          </a:p>
        </p:txBody>
      </p:sp>
      <p:sp>
        <p:nvSpPr>
          <p:cNvPr id="486" name="Text"/>
          <p:cNvSpPr txBox="1"/>
          <p:nvPr/>
        </p:nvSpPr>
        <p:spPr>
          <a:xfrm>
            <a:off x="7432766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29</a:t>
            </a:r>
            <a:endParaRPr lang="en-US" sz="650" dirty="0"/>
          </a:p>
        </p:txBody>
      </p:sp>
      <p:sp>
        <p:nvSpPr>
          <p:cNvPr id="487" name="Text"/>
          <p:cNvSpPr txBox="1"/>
          <p:nvPr/>
        </p:nvSpPr>
        <p:spPr>
          <a:xfrm>
            <a:off x="7700554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30</a:t>
            </a:r>
            <a:endParaRPr lang="en-US" sz="650" dirty="0"/>
          </a:p>
        </p:txBody>
      </p:sp>
      <p:sp>
        <p:nvSpPr>
          <p:cNvPr id="488" name="Text"/>
          <p:cNvSpPr txBox="1"/>
          <p:nvPr/>
        </p:nvSpPr>
        <p:spPr>
          <a:xfrm>
            <a:off x="7968343" y="4374896"/>
            <a:ext cx="267789" cy="1099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dirty="0">
                <a:solidFill>
                  <a:srgbClr val="1C2126"/>
                </a:solidFill>
              </a:rPr>
              <a:t>31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2027년 1월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일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월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화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수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목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금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토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Empty"/>
          <p:cNvSpPr/>
          <p:nvPr/>
        </p:nvSpPr>
        <p:spPr>
          <a:xfrm>
            <a:off x="2808514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Empty"/>
          <p:cNvSpPr/>
          <p:nvPr/>
        </p:nvSpPr>
        <p:spPr>
          <a:xfrm>
            <a:off x="3984171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Empty"/>
          <p:cNvSpPr/>
          <p:nvPr/>
        </p:nvSpPr>
        <p:spPr>
          <a:xfrm>
            <a:off x="5159829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6" name="Day 1"/>
          <p:cNvSpPr/>
          <p:nvPr/>
        </p:nvSpPr>
        <p:spPr>
          <a:xfrm>
            <a:off x="6335486" y="1389888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7" name="Date 1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</a:t>
            </a:r>
            <a:endParaRPr lang="en-US" sz="1100" dirty="0"/>
          </a:p>
        </p:txBody>
      </p:sp>
      <p:sp>
        <p:nvSpPr>
          <p:cNvPr id="18" name="Notes 1"/>
          <p:cNvSpPr txBox="1"/>
          <p:nvPr/>
        </p:nvSpPr>
        <p:spPr>
          <a:xfrm>
            <a:off x="6390350" y="1664208"/>
            <a:ext cx="1065929" cy="2461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신정</a:t>
            </a:r>
            <a:endParaRPr lang="en-US" sz="800" dirty="0"/>
          </a:p>
        </p:txBody>
      </p:sp>
      <p:sp>
        <p:nvSpPr>
          <p:cNvPr id="19" name="Day 2"/>
          <p:cNvSpPr/>
          <p:nvPr/>
        </p:nvSpPr>
        <p:spPr>
          <a:xfrm>
            <a:off x="7511143" y="1389888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0" name="Date 2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21" name="Day 3"/>
          <p:cNvSpPr/>
          <p:nvPr/>
        </p:nvSpPr>
        <p:spPr>
          <a:xfrm>
            <a:off x="457200" y="1946910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2" name="Date 3"/>
          <p:cNvSpPr txBox="1"/>
          <p:nvPr/>
        </p:nvSpPr>
        <p:spPr>
          <a:xfrm>
            <a:off x="512064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3</a:t>
            </a:r>
            <a:endParaRPr lang="en-US" sz="1100" dirty="0"/>
          </a:p>
        </p:txBody>
      </p:sp>
      <p:sp>
        <p:nvSpPr>
          <p:cNvPr id="23" name="Day 4"/>
          <p:cNvSpPr/>
          <p:nvPr/>
        </p:nvSpPr>
        <p:spPr>
          <a:xfrm>
            <a:off x="1632857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4" name="Date 4"/>
          <p:cNvSpPr txBox="1"/>
          <p:nvPr/>
        </p:nvSpPr>
        <p:spPr>
          <a:xfrm>
            <a:off x="1687721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5" name="Day 5"/>
          <p:cNvSpPr/>
          <p:nvPr/>
        </p:nvSpPr>
        <p:spPr>
          <a:xfrm>
            <a:off x="2808514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6" name="Date 5"/>
          <p:cNvSpPr txBox="1"/>
          <p:nvPr/>
        </p:nvSpPr>
        <p:spPr>
          <a:xfrm>
            <a:off x="2863378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7" name="Day 6"/>
          <p:cNvSpPr/>
          <p:nvPr/>
        </p:nvSpPr>
        <p:spPr>
          <a:xfrm>
            <a:off x="3984171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8" name="Date 6"/>
          <p:cNvSpPr txBox="1"/>
          <p:nvPr/>
        </p:nvSpPr>
        <p:spPr>
          <a:xfrm>
            <a:off x="4039035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9" name="Day 7"/>
          <p:cNvSpPr/>
          <p:nvPr/>
        </p:nvSpPr>
        <p:spPr>
          <a:xfrm>
            <a:off x="5159829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0" name="Date 7"/>
          <p:cNvSpPr txBox="1"/>
          <p:nvPr/>
        </p:nvSpPr>
        <p:spPr>
          <a:xfrm>
            <a:off x="5214693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31" name="Day 8"/>
          <p:cNvSpPr/>
          <p:nvPr/>
        </p:nvSpPr>
        <p:spPr>
          <a:xfrm>
            <a:off x="6335486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2" name="Date 8"/>
          <p:cNvSpPr txBox="1"/>
          <p:nvPr/>
        </p:nvSpPr>
        <p:spPr>
          <a:xfrm>
            <a:off x="6390350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3" name="Day 9"/>
          <p:cNvSpPr/>
          <p:nvPr/>
        </p:nvSpPr>
        <p:spPr>
          <a:xfrm>
            <a:off x="7511143" y="1946910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4" name="Date 9"/>
          <p:cNvSpPr txBox="1"/>
          <p:nvPr/>
        </p:nvSpPr>
        <p:spPr>
          <a:xfrm>
            <a:off x="7566007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5" name="Day 10"/>
          <p:cNvSpPr/>
          <p:nvPr/>
        </p:nvSpPr>
        <p:spPr>
          <a:xfrm>
            <a:off x="457200" y="2503932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6" name="Date 10"/>
          <p:cNvSpPr txBox="1"/>
          <p:nvPr/>
        </p:nvSpPr>
        <p:spPr>
          <a:xfrm>
            <a:off x="512064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10</a:t>
            </a:r>
            <a:endParaRPr lang="en-US" sz="1100" dirty="0"/>
          </a:p>
        </p:txBody>
      </p:sp>
      <p:sp>
        <p:nvSpPr>
          <p:cNvPr id="37" name="Day 11"/>
          <p:cNvSpPr/>
          <p:nvPr/>
        </p:nvSpPr>
        <p:spPr>
          <a:xfrm>
            <a:off x="1632857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8" name="Date 11"/>
          <p:cNvSpPr txBox="1"/>
          <p:nvPr/>
        </p:nvSpPr>
        <p:spPr>
          <a:xfrm>
            <a:off x="1687721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39" name="Day 12"/>
          <p:cNvSpPr/>
          <p:nvPr/>
        </p:nvSpPr>
        <p:spPr>
          <a:xfrm>
            <a:off x="2808514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0" name="Date 12"/>
          <p:cNvSpPr txBox="1"/>
          <p:nvPr/>
        </p:nvSpPr>
        <p:spPr>
          <a:xfrm>
            <a:off x="2863378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41" name="Day 13"/>
          <p:cNvSpPr/>
          <p:nvPr/>
        </p:nvSpPr>
        <p:spPr>
          <a:xfrm>
            <a:off x="3984171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2" name="Date 13"/>
          <p:cNvSpPr txBox="1"/>
          <p:nvPr/>
        </p:nvSpPr>
        <p:spPr>
          <a:xfrm>
            <a:off x="4039035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43" name="Day 14"/>
          <p:cNvSpPr/>
          <p:nvPr/>
        </p:nvSpPr>
        <p:spPr>
          <a:xfrm>
            <a:off x="5159829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4" name="Date 14"/>
          <p:cNvSpPr txBox="1"/>
          <p:nvPr/>
        </p:nvSpPr>
        <p:spPr>
          <a:xfrm>
            <a:off x="5214693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45" name="Day 15"/>
          <p:cNvSpPr/>
          <p:nvPr/>
        </p:nvSpPr>
        <p:spPr>
          <a:xfrm>
            <a:off x="6335486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6" name="Date 15"/>
          <p:cNvSpPr txBox="1"/>
          <p:nvPr/>
        </p:nvSpPr>
        <p:spPr>
          <a:xfrm>
            <a:off x="6390350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7" name="Day 16"/>
          <p:cNvSpPr/>
          <p:nvPr/>
        </p:nvSpPr>
        <p:spPr>
          <a:xfrm>
            <a:off x="7511143" y="2503932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8" name="Date 16"/>
          <p:cNvSpPr txBox="1"/>
          <p:nvPr/>
        </p:nvSpPr>
        <p:spPr>
          <a:xfrm>
            <a:off x="7566007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9" name="Day 17"/>
          <p:cNvSpPr/>
          <p:nvPr/>
        </p:nvSpPr>
        <p:spPr>
          <a:xfrm>
            <a:off x="457200" y="3060954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0" name="Date 17"/>
          <p:cNvSpPr txBox="1"/>
          <p:nvPr/>
        </p:nvSpPr>
        <p:spPr>
          <a:xfrm>
            <a:off x="512064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17</a:t>
            </a:r>
            <a:endParaRPr lang="en-US" sz="1100" dirty="0"/>
          </a:p>
        </p:txBody>
      </p:sp>
      <p:sp>
        <p:nvSpPr>
          <p:cNvPr id="51" name="Day 18"/>
          <p:cNvSpPr/>
          <p:nvPr/>
        </p:nvSpPr>
        <p:spPr>
          <a:xfrm>
            <a:off x="1632857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2" name="Date 18"/>
          <p:cNvSpPr txBox="1"/>
          <p:nvPr/>
        </p:nvSpPr>
        <p:spPr>
          <a:xfrm>
            <a:off x="1687721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53" name="Day 19"/>
          <p:cNvSpPr/>
          <p:nvPr/>
        </p:nvSpPr>
        <p:spPr>
          <a:xfrm>
            <a:off x="2808514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4" name="Date 19"/>
          <p:cNvSpPr txBox="1"/>
          <p:nvPr/>
        </p:nvSpPr>
        <p:spPr>
          <a:xfrm>
            <a:off x="2863378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5" name="Day 20"/>
          <p:cNvSpPr/>
          <p:nvPr/>
        </p:nvSpPr>
        <p:spPr>
          <a:xfrm>
            <a:off x="3984171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6" name="Date 20"/>
          <p:cNvSpPr txBox="1"/>
          <p:nvPr/>
        </p:nvSpPr>
        <p:spPr>
          <a:xfrm>
            <a:off x="4039035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7" name="Day 21"/>
          <p:cNvSpPr/>
          <p:nvPr/>
        </p:nvSpPr>
        <p:spPr>
          <a:xfrm>
            <a:off x="5159829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8" name="Date 21"/>
          <p:cNvSpPr txBox="1"/>
          <p:nvPr/>
        </p:nvSpPr>
        <p:spPr>
          <a:xfrm>
            <a:off x="5214693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59" name="Day 22"/>
          <p:cNvSpPr/>
          <p:nvPr/>
        </p:nvSpPr>
        <p:spPr>
          <a:xfrm>
            <a:off x="6335486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0" name="Date 22"/>
          <p:cNvSpPr txBox="1"/>
          <p:nvPr/>
        </p:nvSpPr>
        <p:spPr>
          <a:xfrm>
            <a:off x="6390350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61" name="Day 23"/>
          <p:cNvSpPr/>
          <p:nvPr/>
        </p:nvSpPr>
        <p:spPr>
          <a:xfrm>
            <a:off x="7511143" y="3060954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2" name="Date 23"/>
          <p:cNvSpPr txBox="1"/>
          <p:nvPr/>
        </p:nvSpPr>
        <p:spPr>
          <a:xfrm>
            <a:off x="7566007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3" name="Day 24"/>
          <p:cNvSpPr/>
          <p:nvPr/>
        </p:nvSpPr>
        <p:spPr>
          <a:xfrm>
            <a:off x="457200" y="3617976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4" name="Date 24"/>
          <p:cNvSpPr txBox="1"/>
          <p:nvPr/>
        </p:nvSpPr>
        <p:spPr>
          <a:xfrm>
            <a:off x="512064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24</a:t>
            </a:r>
            <a:endParaRPr lang="en-US" sz="1100" dirty="0"/>
          </a:p>
        </p:txBody>
      </p:sp>
      <p:sp>
        <p:nvSpPr>
          <p:cNvPr id="65" name="Day 25"/>
          <p:cNvSpPr/>
          <p:nvPr/>
        </p:nvSpPr>
        <p:spPr>
          <a:xfrm>
            <a:off x="1632857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6" name="Date 25"/>
          <p:cNvSpPr txBox="1"/>
          <p:nvPr/>
        </p:nvSpPr>
        <p:spPr>
          <a:xfrm>
            <a:off x="1687721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7" name="Day 26"/>
          <p:cNvSpPr/>
          <p:nvPr/>
        </p:nvSpPr>
        <p:spPr>
          <a:xfrm>
            <a:off x="2808514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8" name="Date 26"/>
          <p:cNvSpPr txBox="1"/>
          <p:nvPr/>
        </p:nvSpPr>
        <p:spPr>
          <a:xfrm>
            <a:off x="2863378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9" name="Day 27"/>
          <p:cNvSpPr/>
          <p:nvPr/>
        </p:nvSpPr>
        <p:spPr>
          <a:xfrm>
            <a:off x="3984171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0" name="Date 27"/>
          <p:cNvSpPr txBox="1"/>
          <p:nvPr/>
        </p:nvSpPr>
        <p:spPr>
          <a:xfrm>
            <a:off x="4039035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71" name="Day 28"/>
          <p:cNvSpPr/>
          <p:nvPr/>
        </p:nvSpPr>
        <p:spPr>
          <a:xfrm>
            <a:off x="5159829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2" name="Date 28"/>
          <p:cNvSpPr txBox="1"/>
          <p:nvPr/>
        </p:nvSpPr>
        <p:spPr>
          <a:xfrm>
            <a:off x="5214693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3" name="Day 29"/>
          <p:cNvSpPr/>
          <p:nvPr/>
        </p:nvSpPr>
        <p:spPr>
          <a:xfrm>
            <a:off x="6335486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4" name="Date 29"/>
          <p:cNvSpPr txBox="1"/>
          <p:nvPr/>
        </p:nvSpPr>
        <p:spPr>
          <a:xfrm>
            <a:off x="6390350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5" name="Day 30"/>
          <p:cNvSpPr/>
          <p:nvPr/>
        </p:nvSpPr>
        <p:spPr>
          <a:xfrm>
            <a:off x="7511143" y="3617976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6" name="Date 30"/>
          <p:cNvSpPr txBox="1"/>
          <p:nvPr/>
        </p:nvSpPr>
        <p:spPr>
          <a:xfrm>
            <a:off x="7566007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7" name="Day 31"/>
          <p:cNvSpPr/>
          <p:nvPr/>
        </p:nvSpPr>
        <p:spPr>
          <a:xfrm>
            <a:off x="457200" y="4174998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8" name="Date 31"/>
          <p:cNvSpPr txBox="1"/>
          <p:nvPr/>
        </p:nvSpPr>
        <p:spPr>
          <a:xfrm>
            <a:off x="512064" y="420243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31</a:t>
            </a:r>
            <a:endParaRPr lang="en-US" sz="1100" dirty="0"/>
          </a:p>
        </p:txBody>
      </p:sp>
      <p:sp>
        <p:nvSpPr>
          <p:cNvPr id="79" name="Empty"/>
          <p:cNvSpPr/>
          <p:nvPr/>
        </p:nvSpPr>
        <p:spPr>
          <a:xfrm>
            <a:off x="1632857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0" name="Empty"/>
          <p:cNvSpPr/>
          <p:nvPr/>
        </p:nvSpPr>
        <p:spPr>
          <a:xfrm>
            <a:off x="2808514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1" name="Empty"/>
          <p:cNvSpPr/>
          <p:nvPr/>
        </p:nvSpPr>
        <p:spPr>
          <a:xfrm>
            <a:off x="3984171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2" name="Empty"/>
          <p:cNvSpPr/>
          <p:nvPr/>
        </p:nvSpPr>
        <p:spPr>
          <a:xfrm>
            <a:off x="5159829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3" name="Empty"/>
          <p:cNvSpPr/>
          <p:nvPr/>
        </p:nvSpPr>
        <p:spPr>
          <a:xfrm>
            <a:off x="6335486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4" name="Empty"/>
          <p:cNvSpPr/>
          <p:nvPr/>
        </p:nvSpPr>
        <p:spPr>
          <a:xfrm>
            <a:off x="7511143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2027년 2월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일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월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화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수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목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금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토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Day 1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Date 1"/>
          <p:cNvSpPr txBox="1"/>
          <p:nvPr/>
        </p:nvSpPr>
        <p:spPr>
          <a:xfrm>
            <a:off x="1687721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4" name="Day 2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Date 2"/>
          <p:cNvSpPr txBox="1"/>
          <p:nvPr/>
        </p:nvSpPr>
        <p:spPr>
          <a:xfrm>
            <a:off x="2863378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6" name="Day 3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7" name="Date 3"/>
          <p:cNvSpPr txBox="1"/>
          <p:nvPr/>
        </p:nvSpPr>
        <p:spPr>
          <a:xfrm>
            <a:off x="4039035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18" name="Day 4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9" name="Date 4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0" name="Day 5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1" name="Date 5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2" name="Day 6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3" name="Date 6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6</a:t>
            </a:r>
            <a:endParaRPr lang="en-US" sz="1100" dirty="0"/>
          </a:p>
        </p:txBody>
      </p:sp>
      <p:sp>
        <p:nvSpPr>
          <p:cNvPr id="24" name="Notes 6"/>
          <p:cNvSpPr txBox="1"/>
          <p:nvPr/>
        </p:nvSpPr>
        <p:spPr>
          <a:xfrm>
            <a:off x="7566007" y="1664208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설날</a:t>
            </a:r>
            <a:endParaRPr lang="en-US" sz="800" dirty="0"/>
          </a:p>
        </p:txBody>
      </p:sp>
      <p:sp>
        <p:nvSpPr>
          <p:cNvPr id="25" name="Day 7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6" name="Date 7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7</a:t>
            </a:r>
            <a:endParaRPr lang="en-US" sz="1100" dirty="0"/>
          </a:p>
        </p:txBody>
      </p:sp>
      <p:sp>
        <p:nvSpPr>
          <p:cNvPr id="27" name="Notes 7"/>
          <p:cNvSpPr txBox="1"/>
          <p:nvPr/>
        </p:nvSpPr>
        <p:spPr>
          <a:xfrm>
            <a:off x="512064" y="2332634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설날</a:t>
            </a:r>
            <a:endParaRPr lang="en-US" sz="800" dirty="0"/>
          </a:p>
        </p:txBody>
      </p:sp>
      <p:sp>
        <p:nvSpPr>
          <p:cNvPr id="28" name="Day 8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9" name="Date 8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8</a:t>
            </a:r>
            <a:endParaRPr lang="en-US" sz="1100" dirty="0"/>
          </a:p>
        </p:txBody>
      </p:sp>
      <p:sp>
        <p:nvSpPr>
          <p:cNvPr id="30" name="Notes 8"/>
          <p:cNvSpPr txBox="1"/>
          <p:nvPr/>
        </p:nvSpPr>
        <p:spPr>
          <a:xfrm>
            <a:off x="1687721" y="2332634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설날</a:t>
            </a:r>
            <a:endParaRPr lang="en-US" sz="800" dirty="0"/>
          </a:p>
        </p:txBody>
      </p:sp>
      <p:sp>
        <p:nvSpPr>
          <p:cNvPr id="31" name="Day 9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2" name="Date 9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9</a:t>
            </a:r>
            <a:endParaRPr lang="en-US" sz="1100" dirty="0"/>
          </a:p>
        </p:txBody>
      </p:sp>
      <p:sp>
        <p:nvSpPr>
          <p:cNvPr id="33" name="Notes 9"/>
          <p:cNvSpPr txBox="1"/>
          <p:nvPr/>
        </p:nvSpPr>
        <p:spPr>
          <a:xfrm>
            <a:off x="2863378" y="2332634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대체공휴일</a:t>
            </a:r>
            <a:endParaRPr lang="en-US" sz="800" dirty="0"/>
          </a:p>
        </p:txBody>
      </p:sp>
      <p:sp>
        <p:nvSpPr>
          <p:cNvPr id="34" name="Day 10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5" name="Date 10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10</a:t>
            </a:r>
            <a:endParaRPr lang="en-US" sz="1100" dirty="0"/>
          </a:p>
        </p:txBody>
      </p:sp>
      <p:sp>
        <p:nvSpPr>
          <p:cNvPr id="36" name="Notes 10"/>
          <p:cNvSpPr txBox="1"/>
          <p:nvPr/>
        </p:nvSpPr>
        <p:spPr>
          <a:xfrm>
            <a:off x="4039035" y="2332634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대체공휴일</a:t>
            </a:r>
            <a:endParaRPr lang="en-US" sz="800" dirty="0"/>
          </a:p>
        </p:txBody>
      </p:sp>
      <p:sp>
        <p:nvSpPr>
          <p:cNvPr id="37" name="Day 11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8" name="Date 11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39" name="Day 12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0" name="Date 12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41" name="Day 13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2" name="Date 13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43" name="Day 14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4" name="Date 14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14</a:t>
            </a:r>
            <a:endParaRPr lang="en-US" sz="1100" dirty="0"/>
          </a:p>
        </p:txBody>
      </p:sp>
      <p:sp>
        <p:nvSpPr>
          <p:cNvPr id="45" name="Day 15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6" name="Date 15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7" name="Day 16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8" name="Date 16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9" name="Day 17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0" name="Date 17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51" name="Day 18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2" name="Date 18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53" name="Day 19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4" name="Date 19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5" name="Day 20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6" name="Date 20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7" name="Day 21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8" name="Date 21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21</a:t>
            </a:r>
            <a:endParaRPr lang="en-US" sz="1100" dirty="0"/>
          </a:p>
        </p:txBody>
      </p:sp>
      <p:sp>
        <p:nvSpPr>
          <p:cNvPr id="59" name="Day 22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0" name="Date 22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61" name="Day 23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2" name="Date 23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3" name="Day 24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4" name="Date 24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5" name="Day 25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6" name="Date 25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7" name="Day 26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8" name="Date 26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9" name="Day 27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0" name="Date 27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71" name="Day 28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2" name="Date 28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28</a:t>
            </a:r>
            <a:endParaRPr lang="en-US" sz="1100" dirty="0"/>
          </a:p>
        </p:txBody>
      </p:sp>
      <p:sp>
        <p:nvSpPr>
          <p:cNvPr id="73" name="Empty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4" name="Empty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5" name="Empty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6" name="Empty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7" name="Empty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8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2027년 3월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일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월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화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수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목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금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토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Day 1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Date 1"/>
          <p:cNvSpPr txBox="1"/>
          <p:nvPr/>
        </p:nvSpPr>
        <p:spPr>
          <a:xfrm>
            <a:off x="1687721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</a:t>
            </a:r>
            <a:endParaRPr lang="en-US" sz="1100" dirty="0"/>
          </a:p>
        </p:txBody>
      </p:sp>
      <p:sp>
        <p:nvSpPr>
          <p:cNvPr id="14" name="Notes 1"/>
          <p:cNvSpPr txBox="1"/>
          <p:nvPr/>
        </p:nvSpPr>
        <p:spPr>
          <a:xfrm>
            <a:off x="1687721" y="1664208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삼일절</a:t>
            </a:r>
            <a:endParaRPr lang="en-US" sz="800" dirty="0"/>
          </a:p>
        </p:txBody>
      </p:sp>
      <p:sp>
        <p:nvSpPr>
          <p:cNvPr id="15" name="Day 2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6" name="Date 2"/>
          <p:cNvSpPr txBox="1"/>
          <p:nvPr/>
        </p:nvSpPr>
        <p:spPr>
          <a:xfrm>
            <a:off x="2863378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7" name="Notes 2"/>
          <p:cNvSpPr txBox="1"/>
          <p:nvPr/>
        </p:nvSpPr>
        <p:spPr>
          <a:xfrm>
            <a:off x="2863378" y="1664208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개학</a:t>
            </a:r>
            <a:endParaRPr lang="en-US" sz="800" dirty="0"/>
          </a:p>
        </p:txBody>
      </p:sp>
      <p:sp>
        <p:nvSpPr>
          <p:cNvPr id="18" name="Day 3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9" name="Date 3"/>
          <p:cNvSpPr txBox="1"/>
          <p:nvPr/>
        </p:nvSpPr>
        <p:spPr>
          <a:xfrm>
            <a:off x="4039035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20" name="Day 4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1" name="Date 4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2" name="Day 5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3" name="Date 5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4" name="Day 6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5" name="Date 6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6" name="Day 7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7" name="Date 7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7</a:t>
            </a:r>
            <a:endParaRPr lang="en-US" sz="1100" dirty="0"/>
          </a:p>
        </p:txBody>
      </p:sp>
      <p:sp>
        <p:nvSpPr>
          <p:cNvPr id="28" name="Day 8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9" name="Date 8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0" name="Day 9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1" name="Date 9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2" name="Day 10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3" name="Date 10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4" name="Day 11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5" name="Date 11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36" name="Day 12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7" name="Date 12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38" name="Day 13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9" name="Date 13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40" name="Day 14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1" name="Date 14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14</a:t>
            </a:r>
            <a:endParaRPr lang="en-US" sz="1100" dirty="0"/>
          </a:p>
        </p:txBody>
      </p:sp>
      <p:sp>
        <p:nvSpPr>
          <p:cNvPr id="42" name="Day 15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3" name="Date 15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4" name="Day 16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5" name="Date 16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6" name="Day 17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7" name="Date 17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48" name="Day 18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9" name="Date 18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50" name="Day 19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1" name="Date 19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2" name="Day 20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3" name="Date 20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4" name="Day 21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5" name="Date 21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21</a:t>
            </a:r>
            <a:endParaRPr lang="en-US" sz="1100" dirty="0"/>
          </a:p>
        </p:txBody>
      </p:sp>
      <p:sp>
        <p:nvSpPr>
          <p:cNvPr id="56" name="Day 22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7" name="Date 22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58" name="Day 23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9" name="Date 23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0" name="Day 24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1" name="Date 24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2" name="Day 25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3" name="Date 25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4" name="Day 26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5" name="Date 26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6" name="Day 27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7" name="Date 27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68" name="Day 28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9" name="Date 28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28</a:t>
            </a:r>
            <a:endParaRPr lang="en-US" sz="1100" dirty="0"/>
          </a:p>
        </p:txBody>
      </p:sp>
      <p:sp>
        <p:nvSpPr>
          <p:cNvPr id="70" name="Day 29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1" name="Date 29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2" name="Day 30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3" name="Date 30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4" name="Day 31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5" name="Date 31"/>
          <p:cNvSpPr txBox="1"/>
          <p:nvPr/>
        </p:nvSpPr>
        <p:spPr>
          <a:xfrm>
            <a:off x="4039035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31</a:t>
            </a:r>
            <a:endParaRPr lang="en-US" sz="1100" dirty="0"/>
          </a:p>
        </p:txBody>
      </p:sp>
      <p:sp>
        <p:nvSpPr>
          <p:cNvPr id="76" name="Empty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7" name="Empty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8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2027년 4월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일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월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화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수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목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금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토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Empty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Empty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Day 1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6" name="Date 1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7" name="Day 2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8" name="Date 2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9" name="Day 3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0" name="Date 3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21" name="Day 4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2" name="Date 4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4</a:t>
            </a:r>
            <a:endParaRPr lang="en-US" sz="1100" dirty="0"/>
          </a:p>
        </p:txBody>
      </p:sp>
      <p:sp>
        <p:nvSpPr>
          <p:cNvPr id="23" name="Day 5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4" name="Date 5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5" name="Day 6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6" name="Date 6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7" name="Day 7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8" name="Date 7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29" name="Day 8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0" name="Date 8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1" name="Day 9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2" name="Date 9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3" name="Day 10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4" name="Date 10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5" name="Day 11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6" name="Date 11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11</a:t>
            </a:r>
            <a:endParaRPr lang="en-US" sz="1100" dirty="0"/>
          </a:p>
        </p:txBody>
      </p:sp>
      <p:sp>
        <p:nvSpPr>
          <p:cNvPr id="37" name="Day 12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8" name="Date 12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39" name="Day 13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0" name="Date 13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41" name="Day 14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2" name="Date 14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43" name="Day 15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4" name="Date 15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5" name="Day 16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6" name="Date 16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7" name="Day 17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8" name="Date 17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49" name="Day 18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0" name="Date 18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18</a:t>
            </a:r>
            <a:endParaRPr lang="en-US" sz="1100" dirty="0"/>
          </a:p>
        </p:txBody>
      </p:sp>
      <p:sp>
        <p:nvSpPr>
          <p:cNvPr id="51" name="Day 19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2" name="Date 19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3" name="Day 20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4" name="Date 20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5" name="Day 21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6" name="Date 21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57" name="Day 22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8" name="Date 22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59" name="Day 23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0" name="Date 23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1" name="Day 24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2" name="Date 24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3" name="Day 25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4" name="Date 25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25</a:t>
            </a:r>
            <a:endParaRPr lang="en-US" sz="1100" dirty="0"/>
          </a:p>
        </p:txBody>
      </p:sp>
      <p:sp>
        <p:nvSpPr>
          <p:cNvPr id="65" name="Day 26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6" name="Date 26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7" name="Day 27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8" name="Date 27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69" name="Day 28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0" name="Date 28"/>
          <p:cNvSpPr txBox="1"/>
          <p:nvPr/>
        </p:nvSpPr>
        <p:spPr>
          <a:xfrm>
            <a:off x="4039035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1" name="Day 29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2" name="Date 29"/>
          <p:cNvSpPr txBox="1"/>
          <p:nvPr/>
        </p:nvSpPr>
        <p:spPr>
          <a:xfrm>
            <a:off x="5214693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3" name="Day 30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4" name="Date 30"/>
          <p:cNvSpPr txBox="1"/>
          <p:nvPr/>
        </p:nvSpPr>
        <p:spPr>
          <a:xfrm>
            <a:off x="6390350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5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2027년 5월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일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월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화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수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목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금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토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Empty"/>
          <p:cNvSpPr/>
          <p:nvPr/>
        </p:nvSpPr>
        <p:spPr>
          <a:xfrm>
            <a:off x="2808514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Empty"/>
          <p:cNvSpPr/>
          <p:nvPr/>
        </p:nvSpPr>
        <p:spPr>
          <a:xfrm>
            <a:off x="3984171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Empty"/>
          <p:cNvSpPr/>
          <p:nvPr/>
        </p:nvSpPr>
        <p:spPr>
          <a:xfrm>
            <a:off x="5159829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6" name="Empty"/>
          <p:cNvSpPr/>
          <p:nvPr/>
        </p:nvSpPr>
        <p:spPr>
          <a:xfrm>
            <a:off x="6335486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7" name="Day 1"/>
          <p:cNvSpPr/>
          <p:nvPr/>
        </p:nvSpPr>
        <p:spPr>
          <a:xfrm>
            <a:off x="7511143" y="1389888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8" name="Date 1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9" name="Day 2"/>
          <p:cNvSpPr/>
          <p:nvPr/>
        </p:nvSpPr>
        <p:spPr>
          <a:xfrm>
            <a:off x="457200" y="1946910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0" name="Date 2"/>
          <p:cNvSpPr txBox="1"/>
          <p:nvPr/>
        </p:nvSpPr>
        <p:spPr>
          <a:xfrm>
            <a:off x="512064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</a:t>
            </a:r>
            <a:endParaRPr lang="en-US" sz="1100" dirty="0"/>
          </a:p>
        </p:txBody>
      </p:sp>
      <p:sp>
        <p:nvSpPr>
          <p:cNvPr id="21" name="Day 3"/>
          <p:cNvSpPr/>
          <p:nvPr/>
        </p:nvSpPr>
        <p:spPr>
          <a:xfrm>
            <a:off x="1632857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2" name="Date 3"/>
          <p:cNvSpPr txBox="1"/>
          <p:nvPr/>
        </p:nvSpPr>
        <p:spPr>
          <a:xfrm>
            <a:off x="1687721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23" name="Day 4"/>
          <p:cNvSpPr/>
          <p:nvPr/>
        </p:nvSpPr>
        <p:spPr>
          <a:xfrm>
            <a:off x="2808514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4" name="Date 4"/>
          <p:cNvSpPr txBox="1"/>
          <p:nvPr/>
        </p:nvSpPr>
        <p:spPr>
          <a:xfrm>
            <a:off x="2863378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5" name="Day 5"/>
          <p:cNvSpPr/>
          <p:nvPr/>
        </p:nvSpPr>
        <p:spPr>
          <a:xfrm>
            <a:off x="3984171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6" name="Date 5"/>
          <p:cNvSpPr txBox="1"/>
          <p:nvPr/>
        </p:nvSpPr>
        <p:spPr>
          <a:xfrm>
            <a:off x="4039035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5</a:t>
            </a:r>
            <a:endParaRPr lang="en-US" sz="1100" dirty="0"/>
          </a:p>
        </p:txBody>
      </p:sp>
      <p:sp>
        <p:nvSpPr>
          <p:cNvPr id="27" name="Notes 5"/>
          <p:cNvSpPr txBox="1"/>
          <p:nvPr/>
        </p:nvSpPr>
        <p:spPr>
          <a:xfrm>
            <a:off x="4039035" y="2221230"/>
            <a:ext cx="1065929" cy="2461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어린이날</a:t>
            </a:r>
            <a:endParaRPr lang="en-US" sz="800" dirty="0"/>
          </a:p>
        </p:txBody>
      </p:sp>
      <p:sp>
        <p:nvSpPr>
          <p:cNvPr id="28" name="Day 6"/>
          <p:cNvSpPr/>
          <p:nvPr/>
        </p:nvSpPr>
        <p:spPr>
          <a:xfrm>
            <a:off x="5159829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9" name="Date 6"/>
          <p:cNvSpPr txBox="1"/>
          <p:nvPr/>
        </p:nvSpPr>
        <p:spPr>
          <a:xfrm>
            <a:off x="5214693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30" name="Day 7"/>
          <p:cNvSpPr/>
          <p:nvPr/>
        </p:nvSpPr>
        <p:spPr>
          <a:xfrm>
            <a:off x="6335486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1" name="Date 7"/>
          <p:cNvSpPr txBox="1"/>
          <p:nvPr/>
        </p:nvSpPr>
        <p:spPr>
          <a:xfrm>
            <a:off x="6390350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32" name="Day 8"/>
          <p:cNvSpPr/>
          <p:nvPr/>
        </p:nvSpPr>
        <p:spPr>
          <a:xfrm>
            <a:off x="7511143" y="1946910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3" name="Date 8"/>
          <p:cNvSpPr txBox="1"/>
          <p:nvPr/>
        </p:nvSpPr>
        <p:spPr>
          <a:xfrm>
            <a:off x="7566007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4" name="Notes 8"/>
          <p:cNvSpPr txBox="1"/>
          <p:nvPr/>
        </p:nvSpPr>
        <p:spPr>
          <a:xfrm>
            <a:off x="7566007" y="2221230"/>
            <a:ext cx="1065929" cy="2461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어버이날</a:t>
            </a:r>
            <a:endParaRPr lang="en-US" sz="800" dirty="0"/>
          </a:p>
        </p:txBody>
      </p:sp>
      <p:sp>
        <p:nvSpPr>
          <p:cNvPr id="35" name="Day 9"/>
          <p:cNvSpPr/>
          <p:nvPr/>
        </p:nvSpPr>
        <p:spPr>
          <a:xfrm>
            <a:off x="457200" y="2503932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6" name="Date 9"/>
          <p:cNvSpPr txBox="1"/>
          <p:nvPr/>
        </p:nvSpPr>
        <p:spPr>
          <a:xfrm>
            <a:off x="512064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9</a:t>
            </a:r>
            <a:endParaRPr lang="en-US" sz="1100" dirty="0"/>
          </a:p>
        </p:txBody>
      </p:sp>
      <p:sp>
        <p:nvSpPr>
          <p:cNvPr id="37" name="Day 10"/>
          <p:cNvSpPr/>
          <p:nvPr/>
        </p:nvSpPr>
        <p:spPr>
          <a:xfrm>
            <a:off x="1632857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8" name="Date 10"/>
          <p:cNvSpPr txBox="1"/>
          <p:nvPr/>
        </p:nvSpPr>
        <p:spPr>
          <a:xfrm>
            <a:off x="1687721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9" name="Day 11"/>
          <p:cNvSpPr/>
          <p:nvPr/>
        </p:nvSpPr>
        <p:spPr>
          <a:xfrm>
            <a:off x="2808514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0" name="Date 11"/>
          <p:cNvSpPr txBox="1"/>
          <p:nvPr/>
        </p:nvSpPr>
        <p:spPr>
          <a:xfrm>
            <a:off x="2863378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41" name="Day 12"/>
          <p:cNvSpPr/>
          <p:nvPr/>
        </p:nvSpPr>
        <p:spPr>
          <a:xfrm>
            <a:off x="3984171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2" name="Date 12"/>
          <p:cNvSpPr txBox="1"/>
          <p:nvPr/>
        </p:nvSpPr>
        <p:spPr>
          <a:xfrm>
            <a:off x="4039035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43" name="Day 13"/>
          <p:cNvSpPr/>
          <p:nvPr/>
        </p:nvSpPr>
        <p:spPr>
          <a:xfrm>
            <a:off x="5159829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4" name="Date 13"/>
          <p:cNvSpPr txBox="1"/>
          <p:nvPr/>
        </p:nvSpPr>
        <p:spPr>
          <a:xfrm>
            <a:off x="5214693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13</a:t>
            </a:r>
            <a:endParaRPr lang="en-US" sz="1100" dirty="0"/>
          </a:p>
        </p:txBody>
      </p:sp>
      <p:sp>
        <p:nvSpPr>
          <p:cNvPr id="45" name="Notes 13"/>
          <p:cNvSpPr txBox="1"/>
          <p:nvPr/>
        </p:nvSpPr>
        <p:spPr>
          <a:xfrm>
            <a:off x="5214693" y="2778252"/>
            <a:ext cx="1065929" cy="2461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부처님오신날</a:t>
            </a:r>
            <a:endParaRPr lang="en-US" sz="800" dirty="0"/>
          </a:p>
        </p:txBody>
      </p:sp>
      <p:sp>
        <p:nvSpPr>
          <p:cNvPr id="46" name="Day 14"/>
          <p:cNvSpPr/>
          <p:nvPr/>
        </p:nvSpPr>
        <p:spPr>
          <a:xfrm>
            <a:off x="6335486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7" name="Date 14"/>
          <p:cNvSpPr txBox="1"/>
          <p:nvPr/>
        </p:nvSpPr>
        <p:spPr>
          <a:xfrm>
            <a:off x="6390350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48" name="Day 15"/>
          <p:cNvSpPr/>
          <p:nvPr/>
        </p:nvSpPr>
        <p:spPr>
          <a:xfrm>
            <a:off x="7511143" y="2503932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9" name="Date 15"/>
          <p:cNvSpPr txBox="1"/>
          <p:nvPr/>
        </p:nvSpPr>
        <p:spPr>
          <a:xfrm>
            <a:off x="7566007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50" name="Day 16"/>
          <p:cNvSpPr/>
          <p:nvPr/>
        </p:nvSpPr>
        <p:spPr>
          <a:xfrm>
            <a:off x="457200" y="3060954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1" name="Date 16"/>
          <p:cNvSpPr txBox="1"/>
          <p:nvPr/>
        </p:nvSpPr>
        <p:spPr>
          <a:xfrm>
            <a:off x="512064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16</a:t>
            </a:r>
            <a:endParaRPr lang="en-US" sz="1100" dirty="0"/>
          </a:p>
        </p:txBody>
      </p:sp>
      <p:sp>
        <p:nvSpPr>
          <p:cNvPr id="52" name="Day 17"/>
          <p:cNvSpPr/>
          <p:nvPr/>
        </p:nvSpPr>
        <p:spPr>
          <a:xfrm>
            <a:off x="1632857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3" name="Date 17"/>
          <p:cNvSpPr txBox="1"/>
          <p:nvPr/>
        </p:nvSpPr>
        <p:spPr>
          <a:xfrm>
            <a:off x="1687721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54" name="Day 18"/>
          <p:cNvSpPr/>
          <p:nvPr/>
        </p:nvSpPr>
        <p:spPr>
          <a:xfrm>
            <a:off x="2808514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5" name="Date 18"/>
          <p:cNvSpPr txBox="1"/>
          <p:nvPr/>
        </p:nvSpPr>
        <p:spPr>
          <a:xfrm>
            <a:off x="2863378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56" name="Day 19"/>
          <p:cNvSpPr/>
          <p:nvPr/>
        </p:nvSpPr>
        <p:spPr>
          <a:xfrm>
            <a:off x="3984171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7" name="Date 19"/>
          <p:cNvSpPr txBox="1"/>
          <p:nvPr/>
        </p:nvSpPr>
        <p:spPr>
          <a:xfrm>
            <a:off x="4039035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8" name="Day 20"/>
          <p:cNvSpPr/>
          <p:nvPr/>
        </p:nvSpPr>
        <p:spPr>
          <a:xfrm>
            <a:off x="5159829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9" name="Date 20"/>
          <p:cNvSpPr txBox="1"/>
          <p:nvPr/>
        </p:nvSpPr>
        <p:spPr>
          <a:xfrm>
            <a:off x="5214693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60" name="Day 21"/>
          <p:cNvSpPr/>
          <p:nvPr/>
        </p:nvSpPr>
        <p:spPr>
          <a:xfrm>
            <a:off x="6335486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1" name="Date 21"/>
          <p:cNvSpPr txBox="1"/>
          <p:nvPr/>
        </p:nvSpPr>
        <p:spPr>
          <a:xfrm>
            <a:off x="6390350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62" name="Day 22"/>
          <p:cNvSpPr/>
          <p:nvPr/>
        </p:nvSpPr>
        <p:spPr>
          <a:xfrm>
            <a:off x="7511143" y="3060954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3" name="Date 22"/>
          <p:cNvSpPr txBox="1"/>
          <p:nvPr/>
        </p:nvSpPr>
        <p:spPr>
          <a:xfrm>
            <a:off x="7566007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64" name="Day 23"/>
          <p:cNvSpPr/>
          <p:nvPr/>
        </p:nvSpPr>
        <p:spPr>
          <a:xfrm>
            <a:off x="457200" y="3617976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5" name="Date 23"/>
          <p:cNvSpPr txBox="1"/>
          <p:nvPr/>
        </p:nvSpPr>
        <p:spPr>
          <a:xfrm>
            <a:off x="512064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23</a:t>
            </a:r>
            <a:endParaRPr lang="en-US" sz="1100" dirty="0"/>
          </a:p>
        </p:txBody>
      </p:sp>
      <p:sp>
        <p:nvSpPr>
          <p:cNvPr id="66" name="Day 24"/>
          <p:cNvSpPr/>
          <p:nvPr/>
        </p:nvSpPr>
        <p:spPr>
          <a:xfrm>
            <a:off x="1632857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7" name="Date 24"/>
          <p:cNvSpPr txBox="1"/>
          <p:nvPr/>
        </p:nvSpPr>
        <p:spPr>
          <a:xfrm>
            <a:off x="1687721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8" name="Day 25"/>
          <p:cNvSpPr/>
          <p:nvPr/>
        </p:nvSpPr>
        <p:spPr>
          <a:xfrm>
            <a:off x="2808514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9" name="Date 25"/>
          <p:cNvSpPr txBox="1"/>
          <p:nvPr/>
        </p:nvSpPr>
        <p:spPr>
          <a:xfrm>
            <a:off x="2863378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70" name="Day 26"/>
          <p:cNvSpPr/>
          <p:nvPr/>
        </p:nvSpPr>
        <p:spPr>
          <a:xfrm>
            <a:off x="3984171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1" name="Date 26"/>
          <p:cNvSpPr txBox="1"/>
          <p:nvPr/>
        </p:nvSpPr>
        <p:spPr>
          <a:xfrm>
            <a:off x="4039035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72" name="Day 27"/>
          <p:cNvSpPr/>
          <p:nvPr/>
        </p:nvSpPr>
        <p:spPr>
          <a:xfrm>
            <a:off x="5159829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3" name="Date 27"/>
          <p:cNvSpPr txBox="1"/>
          <p:nvPr/>
        </p:nvSpPr>
        <p:spPr>
          <a:xfrm>
            <a:off x="5214693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74" name="Day 28"/>
          <p:cNvSpPr/>
          <p:nvPr/>
        </p:nvSpPr>
        <p:spPr>
          <a:xfrm>
            <a:off x="6335486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5" name="Date 28"/>
          <p:cNvSpPr txBox="1"/>
          <p:nvPr/>
        </p:nvSpPr>
        <p:spPr>
          <a:xfrm>
            <a:off x="6390350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6" name="Day 29"/>
          <p:cNvSpPr/>
          <p:nvPr/>
        </p:nvSpPr>
        <p:spPr>
          <a:xfrm>
            <a:off x="7511143" y="3617976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7" name="Date 29"/>
          <p:cNvSpPr txBox="1"/>
          <p:nvPr/>
        </p:nvSpPr>
        <p:spPr>
          <a:xfrm>
            <a:off x="7566007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8" name="Day 30"/>
          <p:cNvSpPr/>
          <p:nvPr/>
        </p:nvSpPr>
        <p:spPr>
          <a:xfrm>
            <a:off x="457200" y="4174998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9" name="Date 30"/>
          <p:cNvSpPr txBox="1"/>
          <p:nvPr/>
        </p:nvSpPr>
        <p:spPr>
          <a:xfrm>
            <a:off x="512064" y="420243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30</a:t>
            </a:r>
            <a:endParaRPr lang="en-US" sz="1100" dirty="0"/>
          </a:p>
        </p:txBody>
      </p:sp>
      <p:sp>
        <p:nvSpPr>
          <p:cNvPr id="80" name="Day 31"/>
          <p:cNvSpPr/>
          <p:nvPr/>
        </p:nvSpPr>
        <p:spPr>
          <a:xfrm>
            <a:off x="1632857" y="4174998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1" name="Date 31"/>
          <p:cNvSpPr txBox="1"/>
          <p:nvPr/>
        </p:nvSpPr>
        <p:spPr>
          <a:xfrm>
            <a:off x="1687721" y="420243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31</a:t>
            </a:r>
            <a:endParaRPr lang="en-US" sz="1100" dirty="0"/>
          </a:p>
        </p:txBody>
      </p:sp>
      <p:sp>
        <p:nvSpPr>
          <p:cNvPr id="82" name="Empty"/>
          <p:cNvSpPr/>
          <p:nvPr/>
        </p:nvSpPr>
        <p:spPr>
          <a:xfrm>
            <a:off x="2808514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3" name="Empty"/>
          <p:cNvSpPr/>
          <p:nvPr/>
        </p:nvSpPr>
        <p:spPr>
          <a:xfrm>
            <a:off x="3984171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4" name="Empty"/>
          <p:cNvSpPr/>
          <p:nvPr/>
        </p:nvSpPr>
        <p:spPr>
          <a:xfrm>
            <a:off x="5159829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5" name="Empty"/>
          <p:cNvSpPr/>
          <p:nvPr/>
        </p:nvSpPr>
        <p:spPr>
          <a:xfrm>
            <a:off x="6335486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6" name="Empty"/>
          <p:cNvSpPr/>
          <p:nvPr/>
        </p:nvSpPr>
        <p:spPr>
          <a:xfrm>
            <a:off x="7511143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2027년 6월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일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월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화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수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목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금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토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Day 1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Date 1"/>
          <p:cNvSpPr txBox="1"/>
          <p:nvPr/>
        </p:nvSpPr>
        <p:spPr>
          <a:xfrm>
            <a:off x="2863378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5" name="Day 2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6" name="Date 2"/>
          <p:cNvSpPr txBox="1"/>
          <p:nvPr/>
        </p:nvSpPr>
        <p:spPr>
          <a:xfrm>
            <a:off x="4039035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7" name="Day 3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8" name="Date 3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19" name="Day 4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0" name="Date 4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1" name="Day 5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2" name="Date 5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3" name="Day 6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4" name="Date 6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6</a:t>
            </a:r>
            <a:endParaRPr lang="en-US" sz="1100" dirty="0"/>
          </a:p>
        </p:txBody>
      </p:sp>
      <p:sp>
        <p:nvSpPr>
          <p:cNvPr id="25" name="Notes 6"/>
          <p:cNvSpPr txBox="1"/>
          <p:nvPr/>
        </p:nvSpPr>
        <p:spPr>
          <a:xfrm>
            <a:off x="512064" y="2332634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현충일</a:t>
            </a:r>
            <a:endParaRPr lang="en-US" sz="800" dirty="0"/>
          </a:p>
        </p:txBody>
      </p:sp>
      <p:sp>
        <p:nvSpPr>
          <p:cNvPr id="26" name="Day 7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7" name="Date 7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28" name="Day 8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9" name="Date 8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0" name="Day 9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1" name="Date 9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2" name="Day 10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3" name="Date 10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4" name="Day 11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5" name="Date 11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36" name="Day 12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7" name="Date 12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38" name="Day 13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9" name="Date 13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13</a:t>
            </a:r>
            <a:endParaRPr lang="en-US" sz="1100" dirty="0"/>
          </a:p>
        </p:txBody>
      </p:sp>
      <p:sp>
        <p:nvSpPr>
          <p:cNvPr id="40" name="Day 14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1" name="Date 14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42" name="Day 15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3" name="Date 15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4" name="Day 16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5" name="Date 16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6" name="Day 17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7" name="Date 17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48" name="Day 18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9" name="Date 18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50" name="Day 19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1" name="Date 19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2" name="Day 20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3" name="Date 20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20</a:t>
            </a:r>
            <a:endParaRPr lang="en-US" sz="1100" dirty="0"/>
          </a:p>
        </p:txBody>
      </p:sp>
      <p:sp>
        <p:nvSpPr>
          <p:cNvPr id="54" name="Day 21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5" name="Date 21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56" name="Day 22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7" name="Date 22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58" name="Day 23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9" name="Date 23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0" name="Day 24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1" name="Date 24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2" name="Day 25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3" name="Date 25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4" name="Day 26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5" name="Date 26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6" name="Day 27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7" name="Date 27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27</a:t>
            </a:r>
            <a:endParaRPr lang="en-US" sz="1100" dirty="0"/>
          </a:p>
        </p:txBody>
      </p:sp>
      <p:sp>
        <p:nvSpPr>
          <p:cNvPr id="68" name="Day 28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9" name="Date 28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0" name="Day 29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1" name="Date 29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2" name="Day 30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3" name="Date 30"/>
          <p:cNvSpPr txBox="1"/>
          <p:nvPr/>
        </p:nvSpPr>
        <p:spPr>
          <a:xfrm>
            <a:off x="4039035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4" name="Empty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5" name="Empty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6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2027년 7월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일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월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화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수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목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금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토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Empty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Empty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Day 1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6" name="Date 1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7" name="Day 2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8" name="Date 2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9" name="Day 3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0" name="Date 3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21" name="Day 4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2" name="Date 4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4</a:t>
            </a:r>
            <a:endParaRPr lang="en-US" sz="1100" dirty="0"/>
          </a:p>
        </p:txBody>
      </p:sp>
      <p:sp>
        <p:nvSpPr>
          <p:cNvPr id="23" name="Day 5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4" name="Date 5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5" name="Day 6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6" name="Date 6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7" name="Day 7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8" name="Date 7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29" name="Day 8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0" name="Date 8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1" name="Day 9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2" name="Date 9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3" name="Day 10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4" name="Date 10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5" name="Day 11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6" name="Date 11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11</a:t>
            </a:r>
            <a:endParaRPr lang="en-US" sz="1100" dirty="0"/>
          </a:p>
        </p:txBody>
      </p:sp>
      <p:sp>
        <p:nvSpPr>
          <p:cNvPr id="37" name="Day 12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8" name="Date 12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39" name="Day 13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0" name="Date 13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41" name="Day 14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2" name="Date 14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43" name="Day 15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4" name="Date 15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5" name="Day 16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6" name="Date 16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7" name="Day 17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8" name="Date 17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49" name="Day 18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0" name="Date 18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18</a:t>
            </a:r>
            <a:endParaRPr lang="en-US" sz="1100" dirty="0"/>
          </a:p>
        </p:txBody>
      </p:sp>
      <p:sp>
        <p:nvSpPr>
          <p:cNvPr id="51" name="Day 19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2" name="Date 19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3" name="Day 20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4" name="Date 20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5" name="Notes 20"/>
          <p:cNvSpPr txBox="1"/>
          <p:nvPr/>
        </p:nvSpPr>
        <p:spPr>
          <a:xfrm>
            <a:off x="2863378" y="3669487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여름방학 시작</a:t>
            </a:r>
            <a:endParaRPr lang="en-US" sz="800" dirty="0"/>
          </a:p>
        </p:txBody>
      </p:sp>
      <p:sp>
        <p:nvSpPr>
          <p:cNvPr id="56" name="Day 21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7" name="Date 21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58" name="Day 22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9" name="Date 22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60" name="Day 23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1" name="Date 23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2" name="Day 24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3" name="Date 24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4" name="Day 25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5" name="Date 25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25</a:t>
            </a:r>
            <a:endParaRPr lang="en-US" sz="1100" dirty="0"/>
          </a:p>
        </p:txBody>
      </p:sp>
      <p:sp>
        <p:nvSpPr>
          <p:cNvPr id="66" name="Day 26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7" name="Date 26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8" name="Day 27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9" name="Date 27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70" name="Day 28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1" name="Date 28"/>
          <p:cNvSpPr txBox="1"/>
          <p:nvPr/>
        </p:nvSpPr>
        <p:spPr>
          <a:xfrm>
            <a:off x="4039035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2" name="Day 29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3" name="Date 29"/>
          <p:cNvSpPr txBox="1"/>
          <p:nvPr/>
        </p:nvSpPr>
        <p:spPr>
          <a:xfrm>
            <a:off x="5214693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4" name="Day 30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5" name="Date 30"/>
          <p:cNvSpPr txBox="1"/>
          <p:nvPr/>
        </p:nvSpPr>
        <p:spPr>
          <a:xfrm>
            <a:off x="6390350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6" name="Day 31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7" name="Date 31"/>
          <p:cNvSpPr txBox="1"/>
          <p:nvPr/>
        </p:nvSpPr>
        <p:spPr>
          <a:xfrm>
            <a:off x="7566007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31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2027년 8월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일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월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화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수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목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금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토</a:t>
            </a:r>
            <a:endParaRPr lang="en-US" sz="1000" dirty="0"/>
          </a:p>
        </p:txBody>
      </p:sp>
      <p:sp>
        <p:nvSpPr>
          <p:cNvPr id="11" name="Day 1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Date 1"/>
          <p:cNvSpPr txBox="1"/>
          <p:nvPr/>
        </p:nvSpPr>
        <p:spPr>
          <a:xfrm>
            <a:off x="512064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</a:t>
            </a:r>
            <a:endParaRPr lang="en-US" sz="1100" dirty="0"/>
          </a:p>
        </p:txBody>
      </p:sp>
      <p:sp>
        <p:nvSpPr>
          <p:cNvPr id="13" name="Day 2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Date 2"/>
          <p:cNvSpPr txBox="1"/>
          <p:nvPr/>
        </p:nvSpPr>
        <p:spPr>
          <a:xfrm>
            <a:off x="1687721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5" name="Day 3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6" name="Date 3"/>
          <p:cNvSpPr txBox="1"/>
          <p:nvPr/>
        </p:nvSpPr>
        <p:spPr>
          <a:xfrm>
            <a:off x="2863378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17" name="Day 4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8" name="Date 4"/>
          <p:cNvSpPr txBox="1"/>
          <p:nvPr/>
        </p:nvSpPr>
        <p:spPr>
          <a:xfrm>
            <a:off x="4039035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19" name="Day 5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0" name="Date 5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1" name="Day 6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2" name="Date 6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3" name="Day 7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4" name="Date 7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25" name="Day 8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6" name="Date 8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8</a:t>
            </a:r>
            <a:endParaRPr lang="en-US" sz="1100" dirty="0"/>
          </a:p>
        </p:txBody>
      </p:sp>
      <p:sp>
        <p:nvSpPr>
          <p:cNvPr id="27" name="Day 9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8" name="Date 9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29" name="Day 10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0" name="Date 10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1" name="Day 11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2" name="Date 11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33" name="Day 12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4" name="Date 12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35" name="Day 13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6" name="Date 13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37" name="Day 14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8" name="Date 14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39" name="Day 15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0" name="Date 15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15</a:t>
            </a:r>
            <a:endParaRPr lang="en-US" sz="1100" dirty="0"/>
          </a:p>
        </p:txBody>
      </p:sp>
      <p:sp>
        <p:nvSpPr>
          <p:cNvPr id="41" name="Notes 15"/>
          <p:cNvSpPr txBox="1"/>
          <p:nvPr/>
        </p:nvSpPr>
        <p:spPr>
          <a:xfrm>
            <a:off x="512064" y="3001061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광복절</a:t>
            </a:r>
            <a:endParaRPr lang="en-US" sz="800" dirty="0"/>
          </a:p>
        </p:txBody>
      </p:sp>
      <p:sp>
        <p:nvSpPr>
          <p:cNvPr id="42" name="Day 16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3" name="Date 16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16</a:t>
            </a:r>
            <a:endParaRPr lang="en-US" sz="1100" dirty="0"/>
          </a:p>
        </p:txBody>
      </p:sp>
      <p:sp>
        <p:nvSpPr>
          <p:cNvPr id="44" name="Notes 16"/>
          <p:cNvSpPr txBox="1"/>
          <p:nvPr/>
        </p:nvSpPr>
        <p:spPr>
          <a:xfrm>
            <a:off x="1687721" y="3001061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대체공휴일</a:t>
            </a:r>
            <a:endParaRPr lang="en-US" sz="800" dirty="0"/>
          </a:p>
        </p:txBody>
      </p:sp>
      <p:sp>
        <p:nvSpPr>
          <p:cNvPr id="45" name="Day 17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6" name="Date 17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47" name="Day 18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8" name="Date 18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49" name="Day 19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0" name="Date 19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1" name="Day 20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2" name="Date 20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3" name="Day 21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4" name="Date 21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55" name="Day 22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6" name="Date 22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22</a:t>
            </a:r>
            <a:endParaRPr lang="en-US" sz="1100" dirty="0"/>
          </a:p>
        </p:txBody>
      </p:sp>
      <p:sp>
        <p:nvSpPr>
          <p:cNvPr id="57" name="Day 23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8" name="Date 23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59" name="Day 24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0" name="Date 24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1" name="Day 25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2" name="Date 25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3" name="Day 26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4" name="Date 26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5" name="Day 27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6" name="Date 27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67" name="Day 28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8" name="Date 28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69" name="Day 29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0" name="Date 29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29</a:t>
            </a:r>
            <a:endParaRPr lang="en-US" sz="1100" dirty="0"/>
          </a:p>
        </p:txBody>
      </p:sp>
      <p:sp>
        <p:nvSpPr>
          <p:cNvPr id="71" name="Day 30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2" name="Date 30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3" name="Day 31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4" name="Date 31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31</a:t>
            </a:r>
            <a:endParaRPr lang="en-US" sz="1100" dirty="0"/>
          </a:p>
        </p:txBody>
      </p:sp>
      <p:sp>
        <p:nvSpPr>
          <p:cNvPr id="75" name="Empty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6" name="Empty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7" name="Empty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8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2027년 9월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일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월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화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수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목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금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토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Empty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Day 1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Date 1"/>
          <p:cNvSpPr txBox="1"/>
          <p:nvPr/>
        </p:nvSpPr>
        <p:spPr>
          <a:xfrm>
            <a:off x="4039035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6" name="Notes 1"/>
          <p:cNvSpPr txBox="1"/>
          <p:nvPr/>
        </p:nvSpPr>
        <p:spPr>
          <a:xfrm>
            <a:off x="4039035" y="1664208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2학기 개학</a:t>
            </a:r>
            <a:endParaRPr lang="en-US" sz="800" dirty="0"/>
          </a:p>
        </p:txBody>
      </p:sp>
      <p:sp>
        <p:nvSpPr>
          <p:cNvPr id="17" name="Day 2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8" name="Date 2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9" name="Day 3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0" name="Date 3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21" name="Day 4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2" name="Date 4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3" name="Day 5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4" name="Date 5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5</a:t>
            </a:r>
            <a:endParaRPr lang="en-US" sz="1100" dirty="0"/>
          </a:p>
        </p:txBody>
      </p:sp>
      <p:sp>
        <p:nvSpPr>
          <p:cNvPr id="25" name="Day 6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6" name="Date 6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7" name="Day 7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8" name="Date 7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29" name="Day 8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0" name="Date 8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1" name="Day 9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2" name="Date 9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3" name="Day 10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4" name="Date 10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5" name="Day 11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6" name="Date 11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37" name="Day 12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8" name="Date 12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12</a:t>
            </a:r>
            <a:endParaRPr lang="en-US" sz="1100" dirty="0"/>
          </a:p>
        </p:txBody>
      </p:sp>
      <p:sp>
        <p:nvSpPr>
          <p:cNvPr id="39" name="Day 13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0" name="Date 13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41" name="Day 14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2" name="Date 14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14</a:t>
            </a:r>
            <a:endParaRPr lang="en-US" sz="1100" dirty="0"/>
          </a:p>
        </p:txBody>
      </p:sp>
      <p:sp>
        <p:nvSpPr>
          <p:cNvPr id="43" name="Notes 14"/>
          <p:cNvSpPr txBox="1"/>
          <p:nvPr/>
        </p:nvSpPr>
        <p:spPr>
          <a:xfrm>
            <a:off x="2863378" y="3001061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추석</a:t>
            </a:r>
            <a:endParaRPr lang="en-US" sz="800" dirty="0"/>
          </a:p>
        </p:txBody>
      </p:sp>
      <p:sp>
        <p:nvSpPr>
          <p:cNvPr id="44" name="Day 15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5" name="Date 15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15</a:t>
            </a:r>
            <a:endParaRPr lang="en-US" sz="1100" dirty="0"/>
          </a:p>
        </p:txBody>
      </p:sp>
      <p:sp>
        <p:nvSpPr>
          <p:cNvPr id="46" name="Notes 15"/>
          <p:cNvSpPr txBox="1"/>
          <p:nvPr/>
        </p:nvSpPr>
        <p:spPr>
          <a:xfrm>
            <a:off x="4039035" y="3001061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추석</a:t>
            </a:r>
            <a:endParaRPr lang="en-US" sz="800" dirty="0"/>
          </a:p>
        </p:txBody>
      </p:sp>
      <p:sp>
        <p:nvSpPr>
          <p:cNvPr id="47" name="Day 16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8" name="Date 16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16</a:t>
            </a:r>
            <a:endParaRPr lang="en-US" sz="1100" dirty="0"/>
          </a:p>
        </p:txBody>
      </p:sp>
      <p:sp>
        <p:nvSpPr>
          <p:cNvPr id="49" name="Notes 16"/>
          <p:cNvSpPr txBox="1"/>
          <p:nvPr/>
        </p:nvSpPr>
        <p:spPr>
          <a:xfrm>
            <a:off x="5214693" y="3001061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추석</a:t>
            </a:r>
            <a:endParaRPr lang="en-US" sz="800" dirty="0"/>
          </a:p>
        </p:txBody>
      </p:sp>
      <p:sp>
        <p:nvSpPr>
          <p:cNvPr id="50" name="Day 17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1" name="Date 17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52" name="Day 18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3" name="Date 18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54" name="Day 19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5" name="Date 19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19</a:t>
            </a:r>
            <a:endParaRPr lang="en-US" sz="1100" dirty="0"/>
          </a:p>
        </p:txBody>
      </p:sp>
      <p:sp>
        <p:nvSpPr>
          <p:cNvPr id="56" name="Day 20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7" name="Date 20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8" name="Day 21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9" name="Date 21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60" name="Day 22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1" name="Date 22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62" name="Day 23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3" name="Date 23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4" name="Day 24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5" name="Date 24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6" name="Day 25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7" name="Date 25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8" name="Day 26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9" name="Date 26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26</a:t>
            </a:r>
            <a:endParaRPr lang="en-US" sz="1100" dirty="0"/>
          </a:p>
        </p:txBody>
      </p:sp>
      <p:sp>
        <p:nvSpPr>
          <p:cNvPr id="70" name="Day 27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1" name="Date 27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72" name="Day 28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3" name="Date 28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4" name="Day 29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5" name="Date 29"/>
          <p:cNvSpPr txBox="1"/>
          <p:nvPr/>
        </p:nvSpPr>
        <p:spPr>
          <a:xfrm>
            <a:off x="4039035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6" name="Day 30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7" name="Date 30"/>
          <p:cNvSpPr txBox="1"/>
          <p:nvPr/>
        </p:nvSpPr>
        <p:spPr>
          <a:xfrm>
            <a:off x="5214693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8" name="Empty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9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2027년 10월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일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월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화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수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목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금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토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Empty"/>
          <p:cNvSpPr/>
          <p:nvPr/>
        </p:nvSpPr>
        <p:spPr>
          <a:xfrm>
            <a:off x="2808514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Empty"/>
          <p:cNvSpPr/>
          <p:nvPr/>
        </p:nvSpPr>
        <p:spPr>
          <a:xfrm>
            <a:off x="3984171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Empty"/>
          <p:cNvSpPr/>
          <p:nvPr/>
        </p:nvSpPr>
        <p:spPr>
          <a:xfrm>
            <a:off x="5159829" y="138988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6" name="Day 1"/>
          <p:cNvSpPr/>
          <p:nvPr/>
        </p:nvSpPr>
        <p:spPr>
          <a:xfrm>
            <a:off x="6335486" y="1389888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7" name="Date 1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8" name="Day 2"/>
          <p:cNvSpPr/>
          <p:nvPr/>
        </p:nvSpPr>
        <p:spPr>
          <a:xfrm>
            <a:off x="7511143" y="1389888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9" name="Date 2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20" name="Day 3"/>
          <p:cNvSpPr/>
          <p:nvPr/>
        </p:nvSpPr>
        <p:spPr>
          <a:xfrm>
            <a:off x="457200" y="1946910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1" name="Date 3"/>
          <p:cNvSpPr txBox="1"/>
          <p:nvPr/>
        </p:nvSpPr>
        <p:spPr>
          <a:xfrm>
            <a:off x="512064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3</a:t>
            </a:r>
            <a:endParaRPr lang="en-US" sz="1100" dirty="0"/>
          </a:p>
        </p:txBody>
      </p:sp>
      <p:sp>
        <p:nvSpPr>
          <p:cNvPr id="22" name="Notes 3"/>
          <p:cNvSpPr txBox="1"/>
          <p:nvPr/>
        </p:nvSpPr>
        <p:spPr>
          <a:xfrm>
            <a:off x="512064" y="2221230"/>
            <a:ext cx="1065929" cy="2461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개천절</a:t>
            </a:r>
            <a:endParaRPr lang="en-US" sz="800" dirty="0"/>
          </a:p>
        </p:txBody>
      </p:sp>
      <p:sp>
        <p:nvSpPr>
          <p:cNvPr id="23" name="Day 4"/>
          <p:cNvSpPr/>
          <p:nvPr/>
        </p:nvSpPr>
        <p:spPr>
          <a:xfrm>
            <a:off x="1632857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4" name="Date 4"/>
          <p:cNvSpPr txBox="1"/>
          <p:nvPr/>
        </p:nvSpPr>
        <p:spPr>
          <a:xfrm>
            <a:off x="1687721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4</a:t>
            </a:r>
            <a:endParaRPr lang="en-US" sz="1100" dirty="0"/>
          </a:p>
        </p:txBody>
      </p:sp>
      <p:sp>
        <p:nvSpPr>
          <p:cNvPr id="25" name="Notes 4"/>
          <p:cNvSpPr txBox="1"/>
          <p:nvPr/>
        </p:nvSpPr>
        <p:spPr>
          <a:xfrm>
            <a:off x="1687721" y="2221230"/>
            <a:ext cx="1065929" cy="2461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대체공휴일</a:t>
            </a:r>
            <a:endParaRPr lang="en-US" sz="800" dirty="0"/>
          </a:p>
        </p:txBody>
      </p:sp>
      <p:sp>
        <p:nvSpPr>
          <p:cNvPr id="26" name="Day 5"/>
          <p:cNvSpPr/>
          <p:nvPr/>
        </p:nvSpPr>
        <p:spPr>
          <a:xfrm>
            <a:off x="2808514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7" name="Date 5"/>
          <p:cNvSpPr txBox="1"/>
          <p:nvPr/>
        </p:nvSpPr>
        <p:spPr>
          <a:xfrm>
            <a:off x="2863378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8" name="Day 6"/>
          <p:cNvSpPr/>
          <p:nvPr/>
        </p:nvSpPr>
        <p:spPr>
          <a:xfrm>
            <a:off x="3984171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9" name="Date 6"/>
          <p:cNvSpPr txBox="1"/>
          <p:nvPr/>
        </p:nvSpPr>
        <p:spPr>
          <a:xfrm>
            <a:off x="4039035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30" name="Day 7"/>
          <p:cNvSpPr/>
          <p:nvPr/>
        </p:nvSpPr>
        <p:spPr>
          <a:xfrm>
            <a:off x="5159829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1" name="Date 7"/>
          <p:cNvSpPr txBox="1"/>
          <p:nvPr/>
        </p:nvSpPr>
        <p:spPr>
          <a:xfrm>
            <a:off x="5214693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32" name="Day 8"/>
          <p:cNvSpPr/>
          <p:nvPr/>
        </p:nvSpPr>
        <p:spPr>
          <a:xfrm>
            <a:off x="6335486" y="1946910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3" name="Date 8"/>
          <p:cNvSpPr txBox="1"/>
          <p:nvPr/>
        </p:nvSpPr>
        <p:spPr>
          <a:xfrm>
            <a:off x="6390350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4" name="Day 9"/>
          <p:cNvSpPr/>
          <p:nvPr/>
        </p:nvSpPr>
        <p:spPr>
          <a:xfrm>
            <a:off x="7511143" y="1946910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5" name="Date 9"/>
          <p:cNvSpPr txBox="1"/>
          <p:nvPr/>
        </p:nvSpPr>
        <p:spPr>
          <a:xfrm>
            <a:off x="7566007" y="1974342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9</a:t>
            </a:r>
            <a:endParaRPr lang="en-US" sz="1100" dirty="0"/>
          </a:p>
        </p:txBody>
      </p:sp>
      <p:sp>
        <p:nvSpPr>
          <p:cNvPr id="36" name="Notes 9"/>
          <p:cNvSpPr txBox="1"/>
          <p:nvPr/>
        </p:nvSpPr>
        <p:spPr>
          <a:xfrm>
            <a:off x="7566007" y="2221230"/>
            <a:ext cx="1065929" cy="2461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한글날</a:t>
            </a:r>
            <a:endParaRPr lang="en-US" sz="800" dirty="0"/>
          </a:p>
        </p:txBody>
      </p:sp>
      <p:sp>
        <p:nvSpPr>
          <p:cNvPr id="37" name="Day 10"/>
          <p:cNvSpPr/>
          <p:nvPr/>
        </p:nvSpPr>
        <p:spPr>
          <a:xfrm>
            <a:off x="457200" y="2503932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8" name="Date 10"/>
          <p:cNvSpPr txBox="1"/>
          <p:nvPr/>
        </p:nvSpPr>
        <p:spPr>
          <a:xfrm>
            <a:off x="512064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10</a:t>
            </a:r>
            <a:endParaRPr lang="en-US" sz="1100" dirty="0"/>
          </a:p>
        </p:txBody>
      </p:sp>
      <p:sp>
        <p:nvSpPr>
          <p:cNvPr id="39" name="Day 11"/>
          <p:cNvSpPr/>
          <p:nvPr/>
        </p:nvSpPr>
        <p:spPr>
          <a:xfrm>
            <a:off x="1632857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0" name="Date 11"/>
          <p:cNvSpPr txBox="1"/>
          <p:nvPr/>
        </p:nvSpPr>
        <p:spPr>
          <a:xfrm>
            <a:off x="1687721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11</a:t>
            </a:r>
            <a:endParaRPr lang="en-US" sz="1100" dirty="0"/>
          </a:p>
        </p:txBody>
      </p:sp>
      <p:sp>
        <p:nvSpPr>
          <p:cNvPr id="41" name="Notes 11"/>
          <p:cNvSpPr txBox="1"/>
          <p:nvPr/>
        </p:nvSpPr>
        <p:spPr>
          <a:xfrm>
            <a:off x="1687721" y="2778252"/>
            <a:ext cx="1065929" cy="2461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대체공휴일</a:t>
            </a:r>
            <a:endParaRPr lang="en-US" sz="800" dirty="0"/>
          </a:p>
        </p:txBody>
      </p:sp>
      <p:sp>
        <p:nvSpPr>
          <p:cNvPr id="42" name="Day 12"/>
          <p:cNvSpPr/>
          <p:nvPr/>
        </p:nvSpPr>
        <p:spPr>
          <a:xfrm>
            <a:off x="2808514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3" name="Date 12"/>
          <p:cNvSpPr txBox="1"/>
          <p:nvPr/>
        </p:nvSpPr>
        <p:spPr>
          <a:xfrm>
            <a:off x="2863378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44" name="Day 13"/>
          <p:cNvSpPr/>
          <p:nvPr/>
        </p:nvSpPr>
        <p:spPr>
          <a:xfrm>
            <a:off x="3984171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5" name="Date 13"/>
          <p:cNvSpPr txBox="1"/>
          <p:nvPr/>
        </p:nvSpPr>
        <p:spPr>
          <a:xfrm>
            <a:off x="4039035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46" name="Day 14"/>
          <p:cNvSpPr/>
          <p:nvPr/>
        </p:nvSpPr>
        <p:spPr>
          <a:xfrm>
            <a:off x="5159829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7" name="Date 14"/>
          <p:cNvSpPr txBox="1"/>
          <p:nvPr/>
        </p:nvSpPr>
        <p:spPr>
          <a:xfrm>
            <a:off x="5214693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48" name="Day 15"/>
          <p:cNvSpPr/>
          <p:nvPr/>
        </p:nvSpPr>
        <p:spPr>
          <a:xfrm>
            <a:off x="6335486" y="2503932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9" name="Date 15"/>
          <p:cNvSpPr txBox="1"/>
          <p:nvPr/>
        </p:nvSpPr>
        <p:spPr>
          <a:xfrm>
            <a:off x="6390350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50" name="Day 16"/>
          <p:cNvSpPr/>
          <p:nvPr/>
        </p:nvSpPr>
        <p:spPr>
          <a:xfrm>
            <a:off x="7511143" y="2503932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1" name="Date 16"/>
          <p:cNvSpPr txBox="1"/>
          <p:nvPr/>
        </p:nvSpPr>
        <p:spPr>
          <a:xfrm>
            <a:off x="7566007" y="2531364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52" name="Day 17"/>
          <p:cNvSpPr/>
          <p:nvPr/>
        </p:nvSpPr>
        <p:spPr>
          <a:xfrm>
            <a:off x="457200" y="3060954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3" name="Date 17"/>
          <p:cNvSpPr txBox="1"/>
          <p:nvPr/>
        </p:nvSpPr>
        <p:spPr>
          <a:xfrm>
            <a:off x="512064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17</a:t>
            </a:r>
            <a:endParaRPr lang="en-US" sz="1100" dirty="0"/>
          </a:p>
        </p:txBody>
      </p:sp>
      <p:sp>
        <p:nvSpPr>
          <p:cNvPr id="54" name="Day 18"/>
          <p:cNvSpPr/>
          <p:nvPr/>
        </p:nvSpPr>
        <p:spPr>
          <a:xfrm>
            <a:off x="1632857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5" name="Date 18"/>
          <p:cNvSpPr txBox="1"/>
          <p:nvPr/>
        </p:nvSpPr>
        <p:spPr>
          <a:xfrm>
            <a:off x="1687721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56" name="Day 19"/>
          <p:cNvSpPr/>
          <p:nvPr/>
        </p:nvSpPr>
        <p:spPr>
          <a:xfrm>
            <a:off x="2808514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7" name="Date 19"/>
          <p:cNvSpPr txBox="1"/>
          <p:nvPr/>
        </p:nvSpPr>
        <p:spPr>
          <a:xfrm>
            <a:off x="2863378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8" name="Day 20"/>
          <p:cNvSpPr/>
          <p:nvPr/>
        </p:nvSpPr>
        <p:spPr>
          <a:xfrm>
            <a:off x="3984171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9" name="Date 20"/>
          <p:cNvSpPr txBox="1"/>
          <p:nvPr/>
        </p:nvSpPr>
        <p:spPr>
          <a:xfrm>
            <a:off x="4039035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60" name="Day 21"/>
          <p:cNvSpPr/>
          <p:nvPr/>
        </p:nvSpPr>
        <p:spPr>
          <a:xfrm>
            <a:off x="5159829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1" name="Date 21"/>
          <p:cNvSpPr txBox="1"/>
          <p:nvPr/>
        </p:nvSpPr>
        <p:spPr>
          <a:xfrm>
            <a:off x="5214693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62" name="Day 22"/>
          <p:cNvSpPr/>
          <p:nvPr/>
        </p:nvSpPr>
        <p:spPr>
          <a:xfrm>
            <a:off x="6335486" y="3060954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3" name="Date 22"/>
          <p:cNvSpPr txBox="1"/>
          <p:nvPr/>
        </p:nvSpPr>
        <p:spPr>
          <a:xfrm>
            <a:off x="6390350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64" name="Day 23"/>
          <p:cNvSpPr/>
          <p:nvPr/>
        </p:nvSpPr>
        <p:spPr>
          <a:xfrm>
            <a:off x="7511143" y="3060954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5" name="Date 23"/>
          <p:cNvSpPr txBox="1"/>
          <p:nvPr/>
        </p:nvSpPr>
        <p:spPr>
          <a:xfrm>
            <a:off x="7566007" y="308838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6" name="Day 24"/>
          <p:cNvSpPr/>
          <p:nvPr/>
        </p:nvSpPr>
        <p:spPr>
          <a:xfrm>
            <a:off x="457200" y="3617976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7" name="Date 24"/>
          <p:cNvSpPr txBox="1"/>
          <p:nvPr/>
        </p:nvSpPr>
        <p:spPr>
          <a:xfrm>
            <a:off x="512064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24</a:t>
            </a:r>
            <a:endParaRPr lang="en-US" sz="1100" dirty="0"/>
          </a:p>
        </p:txBody>
      </p:sp>
      <p:sp>
        <p:nvSpPr>
          <p:cNvPr id="68" name="Day 25"/>
          <p:cNvSpPr/>
          <p:nvPr/>
        </p:nvSpPr>
        <p:spPr>
          <a:xfrm>
            <a:off x="1632857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9" name="Date 25"/>
          <p:cNvSpPr txBox="1"/>
          <p:nvPr/>
        </p:nvSpPr>
        <p:spPr>
          <a:xfrm>
            <a:off x="1687721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70" name="Day 26"/>
          <p:cNvSpPr/>
          <p:nvPr/>
        </p:nvSpPr>
        <p:spPr>
          <a:xfrm>
            <a:off x="2808514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1" name="Date 26"/>
          <p:cNvSpPr txBox="1"/>
          <p:nvPr/>
        </p:nvSpPr>
        <p:spPr>
          <a:xfrm>
            <a:off x="2863378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72" name="Day 27"/>
          <p:cNvSpPr/>
          <p:nvPr/>
        </p:nvSpPr>
        <p:spPr>
          <a:xfrm>
            <a:off x="3984171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3" name="Date 27"/>
          <p:cNvSpPr txBox="1"/>
          <p:nvPr/>
        </p:nvSpPr>
        <p:spPr>
          <a:xfrm>
            <a:off x="4039035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74" name="Day 28"/>
          <p:cNvSpPr/>
          <p:nvPr/>
        </p:nvSpPr>
        <p:spPr>
          <a:xfrm>
            <a:off x="5159829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5" name="Date 28"/>
          <p:cNvSpPr txBox="1"/>
          <p:nvPr/>
        </p:nvSpPr>
        <p:spPr>
          <a:xfrm>
            <a:off x="5214693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6" name="Day 29"/>
          <p:cNvSpPr/>
          <p:nvPr/>
        </p:nvSpPr>
        <p:spPr>
          <a:xfrm>
            <a:off x="6335486" y="3617976"/>
            <a:ext cx="1175657" cy="557022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7" name="Date 29"/>
          <p:cNvSpPr txBox="1"/>
          <p:nvPr/>
        </p:nvSpPr>
        <p:spPr>
          <a:xfrm>
            <a:off x="6390350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8" name="Day 30"/>
          <p:cNvSpPr/>
          <p:nvPr/>
        </p:nvSpPr>
        <p:spPr>
          <a:xfrm>
            <a:off x="7511143" y="3617976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9" name="Date 30"/>
          <p:cNvSpPr txBox="1"/>
          <p:nvPr/>
        </p:nvSpPr>
        <p:spPr>
          <a:xfrm>
            <a:off x="7566007" y="3645408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80" name="Day 31"/>
          <p:cNvSpPr/>
          <p:nvPr/>
        </p:nvSpPr>
        <p:spPr>
          <a:xfrm>
            <a:off x="457200" y="4174998"/>
            <a:ext cx="1175657" cy="557022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1" name="Date 31"/>
          <p:cNvSpPr txBox="1"/>
          <p:nvPr/>
        </p:nvSpPr>
        <p:spPr>
          <a:xfrm>
            <a:off x="512064" y="420243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31</a:t>
            </a:r>
            <a:endParaRPr lang="en-US" sz="1100" dirty="0"/>
          </a:p>
        </p:txBody>
      </p:sp>
      <p:sp>
        <p:nvSpPr>
          <p:cNvPr id="82" name="Empty"/>
          <p:cNvSpPr/>
          <p:nvPr/>
        </p:nvSpPr>
        <p:spPr>
          <a:xfrm>
            <a:off x="1632857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3" name="Empty"/>
          <p:cNvSpPr/>
          <p:nvPr/>
        </p:nvSpPr>
        <p:spPr>
          <a:xfrm>
            <a:off x="2808514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4" name="Empty"/>
          <p:cNvSpPr/>
          <p:nvPr/>
        </p:nvSpPr>
        <p:spPr>
          <a:xfrm>
            <a:off x="3984171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5" name="Empty"/>
          <p:cNvSpPr/>
          <p:nvPr/>
        </p:nvSpPr>
        <p:spPr>
          <a:xfrm>
            <a:off x="5159829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6" name="Empty"/>
          <p:cNvSpPr/>
          <p:nvPr/>
        </p:nvSpPr>
        <p:spPr>
          <a:xfrm>
            <a:off x="6335486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87" name="Empty"/>
          <p:cNvSpPr/>
          <p:nvPr/>
        </p:nvSpPr>
        <p:spPr>
          <a:xfrm>
            <a:off x="7511143" y="4174998"/>
            <a:ext cx="1175657" cy="557022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2027년 11월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일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월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화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수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목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금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토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Day 1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Date 1"/>
          <p:cNvSpPr txBox="1"/>
          <p:nvPr/>
        </p:nvSpPr>
        <p:spPr>
          <a:xfrm>
            <a:off x="1687721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4" name="Day 2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Date 2"/>
          <p:cNvSpPr txBox="1"/>
          <p:nvPr/>
        </p:nvSpPr>
        <p:spPr>
          <a:xfrm>
            <a:off x="2863378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6" name="Day 3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7" name="Date 3"/>
          <p:cNvSpPr txBox="1"/>
          <p:nvPr/>
        </p:nvSpPr>
        <p:spPr>
          <a:xfrm>
            <a:off x="4039035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18" name="Day 4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9" name="Date 4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0" name="Day 5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1" name="Date 5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5</a:t>
            </a:r>
            <a:endParaRPr lang="en-US" sz="1100" dirty="0"/>
          </a:p>
        </p:txBody>
      </p:sp>
      <p:sp>
        <p:nvSpPr>
          <p:cNvPr id="22" name="Day 6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3" name="Date 6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4" name="Day 7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5" name="Date 7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7</a:t>
            </a:r>
            <a:endParaRPr lang="en-US" sz="1100" dirty="0"/>
          </a:p>
        </p:txBody>
      </p:sp>
      <p:sp>
        <p:nvSpPr>
          <p:cNvPr id="26" name="Day 8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7" name="Date 8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28" name="Day 9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9" name="Date 9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0" name="Day 10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1" name="Date 10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2" name="Day 11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3" name="Date 11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34" name="Day 12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5" name="Date 12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12</a:t>
            </a:r>
            <a:endParaRPr lang="en-US" sz="1100" dirty="0"/>
          </a:p>
        </p:txBody>
      </p:sp>
      <p:sp>
        <p:nvSpPr>
          <p:cNvPr id="36" name="Day 13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7" name="Date 13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38" name="Day 14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9" name="Date 14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14</a:t>
            </a:r>
            <a:endParaRPr lang="en-US" sz="1100" dirty="0"/>
          </a:p>
        </p:txBody>
      </p:sp>
      <p:sp>
        <p:nvSpPr>
          <p:cNvPr id="40" name="Day 15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1" name="Date 15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2" name="Day 16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3" name="Date 16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4" name="Day 17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5" name="Date 17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46" name="Day 18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7" name="Date 18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48" name="Day 19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9" name="Date 19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19</a:t>
            </a:r>
            <a:endParaRPr lang="en-US" sz="1100" dirty="0"/>
          </a:p>
        </p:txBody>
      </p:sp>
      <p:sp>
        <p:nvSpPr>
          <p:cNvPr id="50" name="Day 20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1" name="Date 20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2" name="Day 21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3" name="Date 21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21</a:t>
            </a:r>
            <a:endParaRPr lang="en-US" sz="1100" dirty="0"/>
          </a:p>
        </p:txBody>
      </p:sp>
      <p:sp>
        <p:nvSpPr>
          <p:cNvPr id="54" name="Day 22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5" name="Date 22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56" name="Day 23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7" name="Date 23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58" name="Day 24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9" name="Date 24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0" name="Day 25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1" name="Date 25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25</a:t>
            </a:r>
            <a:endParaRPr lang="en-US" sz="1100" dirty="0"/>
          </a:p>
        </p:txBody>
      </p:sp>
      <p:sp>
        <p:nvSpPr>
          <p:cNvPr id="62" name="Day 26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3" name="Date 26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26</a:t>
            </a:r>
            <a:endParaRPr lang="en-US" sz="1100" dirty="0"/>
          </a:p>
        </p:txBody>
      </p:sp>
      <p:sp>
        <p:nvSpPr>
          <p:cNvPr id="64" name="Day 27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5" name="Date 27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27</a:t>
            </a:r>
            <a:endParaRPr lang="en-US" sz="1100" dirty="0"/>
          </a:p>
        </p:txBody>
      </p:sp>
      <p:sp>
        <p:nvSpPr>
          <p:cNvPr id="66" name="Day 28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7" name="Date 28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28</a:t>
            </a:r>
            <a:endParaRPr lang="en-US" sz="1100" dirty="0"/>
          </a:p>
        </p:txBody>
      </p:sp>
      <p:sp>
        <p:nvSpPr>
          <p:cNvPr id="68" name="Day 29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9" name="Date 29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0" name="Day 30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1" name="Date 30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2" name="Empty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3" name="Empty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4" name="Empty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5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2027년 12월</a:t>
            </a:r>
            <a:endParaRPr lang="en-US" sz="2600" dirty="0"/>
          </a:p>
        </p:txBody>
      </p:sp>
      <p:sp>
        <p:nvSpPr>
          <p:cNvPr id="3" name="Weekday header"/>
          <p:cNvSpPr/>
          <p:nvPr/>
        </p:nvSpPr>
        <p:spPr>
          <a:xfrm>
            <a:off x="457200" y="1097280"/>
            <a:ext cx="8229600" cy="292608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457200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일</a:t>
            </a:r>
            <a:endParaRPr lang="en-US" sz="1000" dirty="0"/>
          </a:p>
        </p:txBody>
      </p:sp>
      <p:sp>
        <p:nvSpPr>
          <p:cNvPr id="5" name="Text"/>
          <p:cNvSpPr txBox="1"/>
          <p:nvPr/>
        </p:nvSpPr>
        <p:spPr>
          <a:xfrm>
            <a:off x="1632857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월</a:t>
            </a:r>
            <a:endParaRPr lang="en-US" sz="1000" dirty="0"/>
          </a:p>
        </p:txBody>
      </p:sp>
      <p:sp>
        <p:nvSpPr>
          <p:cNvPr id="6" name="Text"/>
          <p:cNvSpPr txBox="1"/>
          <p:nvPr/>
        </p:nvSpPr>
        <p:spPr>
          <a:xfrm>
            <a:off x="2808514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화</a:t>
            </a:r>
            <a:endParaRPr lang="en-US" sz="1000" dirty="0"/>
          </a:p>
        </p:txBody>
      </p:sp>
      <p:sp>
        <p:nvSpPr>
          <p:cNvPr id="7" name="Text"/>
          <p:cNvSpPr txBox="1"/>
          <p:nvPr/>
        </p:nvSpPr>
        <p:spPr>
          <a:xfrm>
            <a:off x="3984171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수</a:t>
            </a:r>
            <a:endParaRPr lang="en-US" sz="1000" dirty="0"/>
          </a:p>
        </p:txBody>
      </p:sp>
      <p:sp>
        <p:nvSpPr>
          <p:cNvPr id="8" name="Text"/>
          <p:cNvSpPr txBox="1"/>
          <p:nvPr/>
        </p:nvSpPr>
        <p:spPr>
          <a:xfrm>
            <a:off x="5159829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목</a:t>
            </a:r>
            <a:endParaRPr lang="en-US" sz="1000" dirty="0"/>
          </a:p>
        </p:txBody>
      </p:sp>
      <p:sp>
        <p:nvSpPr>
          <p:cNvPr id="9" name="Text"/>
          <p:cNvSpPr txBox="1"/>
          <p:nvPr/>
        </p:nvSpPr>
        <p:spPr>
          <a:xfrm>
            <a:off x="6335486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금</a:t>
            </a:r>
            <a:endParaRPr lang="en-US" sz="1000" dirty="0"/>
          </a:p>
        </p:txBody>
      </p:sp>
      <p:sp>
        <p:nvSpPr>
          <p:cNvPr id="10" name="Text"/>
          <p:cNvSpPr txBox="1"/>
          <p:nvPr/>
        </p:nvSpPr>
        <p:spPr>
          <a:xfrm>
            <a:off x="7511143" y="1097280"/>
            <a:ext cx="11756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토</a:t>
            </a:r>
            <a:endParaRPr lang="en-US" sz="1000" dirty="0"/>
          </a:p>
        </p:txBody>
      </p:sp>
      <p:sp>
        <p:nvSpPr>
          <p:cNvPr id="11" name="Empty"/>
          <p:cNvSpPr/>
          <p:nvPr/>
        </p:nvSpPr>
        <p:spPr>
          <a:xfrm>
            <a:off x="457200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2" name="Empty"/>
          <p:cNvSpPr/>
          <p:nvPr/>
        </p:nvSpPr>
        <p:spPr>
          <a:xfrm>
            <a:off x="1632857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3" name="Empty"/>
          <p:cNvSpPr/>
          <p:nvPr/>
        </p:nvSpPr>
        <p:spPr>
          <a:xfrm>
            <a:off x="2808514" y="1389888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4" name="Day 1"/>
          <p:cNvSpPr/>
          <p:nvPr/>
        </p:nvSpPr>
        <p:spPr>
          <a:xfrm>
            <a:off x="3984171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5" name="Date 1"/>
          <p:cNvSpPr txBox="1"/>
          <p:nvPr/>
        </p:nvSpPr>
        <p:spPr>
          <a:xfrm>
            <a:off x="4039035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</a:t>
            </a:r>
            <a:endParaRPr lang="en-US" sz="1100" dirty="0"/>
          </a:p>
        </p:txBody>
      </p:sp>
      <p:sp>
        <p:nvSpPr>
          <p:cNvPr id="16" name="Day 2"/>
          <p:cNvSpPr/>
          <p:nvPr/>
        </p:nvSpPr>
        <p:spPr>
          <a:xfrm>
            <a:off x="5159829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7" name="Date 2"/>
          <p:cNvSpPr txBox="1"/>
          <p:nvPr/>
        </p:nvSpPr>
        <p:spPr>
          <a:xfrm>
            <a:off x="5214693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</a:t>
            </a:r>
            <a:endParaRPr lang="en-US" sz="1100" dirty="0"/>
          </a:p>
        </p:txBody>
      </p:sp>
      <p:sp>
        <p:nvSpPr>
          <p:cNvPr id="18" name="Day 3"/>
          <p:cNvSpPr/>
          <p:nvPr/>
        </p:nvSpPr>
        <p:spPr>
          <a:xfrm>
            <a:off x="6335486" y="1389888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19" name="Date 3"/>
          <p:cNvSpPr txBox="1"/>
          <p:nvPr/>
        </p:nvSpPr>
        <p:spPr>
          <a:xfrm>
            <a:off x="6390350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</a:t>
            </a:r>
            <a:endParaRPr lang="en-US" sz="1100" dirty="0"/>
          </a:p>
        </p:txBody>
      </p:sp>
      <p:sp>
        <p:nvSpPr>
          <p:cNvPr id="20" name="Day 4"/>
          <p:cNvSpPr/>
          <p:nvPr/>
        </p:nvSpPr>
        <p:spPr>
          <a:xfrm>
            <a:off x="7511143" y="1389888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1" name="Date 4"/>
          <p:cNvSpPr txBox="1"/>
          <p:nvPr/>
        </p:nvSpPr>
        <p:spPr>
          <a:xfrm>
            <a:off x="7566007" y="1417320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4</a:t>
            </a:r>
            <a:endParaRPr lang="en-US" sz="1100" dirty="0"/>
          </a:p>
        </p:txBody>
      </p:sp>
      <p:sp>
        <p:nvSpPr>
          <p:cNvPr id="22" name="Day 5"/>
          <p:cNvSpPr/>
          <p:nvPr/>
        </p:nvSpPr>
        <p:spPr>
          <a:xfrm>
            <a:off x="457200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3" name="Date 5"/>
          <p:cNvSpPr txBox="1"/>
          <p:nvPr/>
        </p:nvSpPr>
        <p:spPr>
          <a:xfrm>
            <a:off x="512064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5</a:t>
            </a:r>
            <a:endParaRPr lang="en-US" sz="1100" dirty="0"/>
          </a:p>
        </p:txBody>
      </p:sp>
      <p:sp>
        <p:nvSpPr>
          <p:cNvPr id="24" name="Day 6"/>
          <p:cNvSpPr/>
          <p:nvPr/>
        </p:nvSpPr>
        <p:spPr>
          <a:xfrm>
            <a:off x="1632857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5" name="Date 6"/>
          <p:cNvSpPr txBox="1"/>
          <p:nvPr/>
        </p:nvSpPr>
        <p:spPr>
          <a:xfrm>
            <a:off x="1687721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6</a:t>
            </a:r>
            <a:endParaRPr lang="en-US" sz="1100" dirty="0"/>
          </a:p>
        </p:txBody>
      </p:sp>
      <p:sp>
        <p:nvSpPr>
          <p:cNvPr id="26" name="Day 7"/>
          <p:cNvSpPr/>
          <p:nvPr/>
        </p:nvSpPr>
        <p:spPr>
          <a:xfrm>
            <a:off x="2808514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7" name="Date 7"/>
          <p:cNvSpPr txBox="1"/>
          <p:nvPr/>
        </p:nvSpPr>
        <p:spPr>
          <a:xfrm>
            <a:off x="2863378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7</a:t>
            </a:r>
            <a:endParaRPr lang="en-US" sz="1100" dirty="0"/>
          </a:p>
        </p:txBody>
      </p:sp>
      <p:sp>
        <p:nvSpPr>
          <p:cNvPr id="28" name="Day 8"/>
          <p:cNvSpPr/>
          <p:nvPr/>
        </p:nvSpPr>
        <p:spPr>
          <a:xfrm>
            <a:off x="3984171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29" name="Date 8"/>
          <p:cNvSpPr txBox="1"/>
          <p:nvPr/>
        </p:nvSpPr>
        <p:spPr>
          <a:xfrm>
            <a:off x="4039035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8</a:t>
            </a:r>
            <a:endParaRPr lang="en-US" sz="1100" dirty="0"/>
          </a:p>
        </p:txBody>
      </p:sp>
      <p:sp>
        <p:nvSpPr>
          <p:cNvPr id="30" name="Day 9"/>
          <p:cNvSpPr/>
          <p:nvPr/>
        </p:nvSpPr>
        <p:spPr>
          <a:xfrm>
            <a:off x="5159829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1" name="Date 9"/>
          <p:cNvSpPr txBox="1"/>
          <p:nvPr/>
        </p:nvSpPr>
        <p:spPr>
          <a:xfrm>
            <a:off x="5214693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9</a:t>
            </a:r>
            <a:endParaRPr lang="en-US" sz="1100" dirty="0"/>
          </a:p>
        </p:txBody>
      </p:sp>
      <p:sp>
        <p:nvSpPr>
          <p:cNvPr id="32" name="Day 10"/>
          <p:cNvSpPr/>
          <p:nvPr/>
        </p:nvSpPr>
        <p:spPr>
          <a:xfrm>
            <a:off x="6335486" y="205831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3" name="Date 10"/>
          <p:cNvSpPr txBox="1"/>
          <p:nvPr/>
        </p:nvSpPr>
        <p:spPr>
          <a:xfrm>
            <a:off x="6390350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10</a:t>
            </a:r>
            <a:endParaRPr lang="en-US" sz="1100" dirty="0"/>
          </a:p>
        </p:txBody>
      </p:sp>
      <p:sp>
        <p:nvSpPr>
          <p:cNvPr id="34" name="Day 11"/>
          <p:cNvSpPr/>
          <p:nvPr/>
        </p:nvSpPr>
        <p:spPr>
          <a:xfrm>
            <a:off x="7511143" y="205831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5" name="Date 11"/>
          <p:cNvSpPr txBox="1"/>
          <p:nvPr/>
        </p:nvSpPr>
        <p:spPr>
          <a:xfrm>
            <a:off x="7566007" y="208574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11</a:t>
            </a:r>
            <a:endParaRPr lang="en-US" sz="1100" dirty="0"/>
          </a:p>
        </p:txBody>
      </p:sp>
      <p:sp>
        <p:nvSpPr>
          <p:cNvPr id="36" name="Day 12"/>
          <p:cNvSpPr/>
          <p:nvPr/>
        </p:nvSpPr>
        <p:spPr>
          <a:xfrm>
            <a:off x="457200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7" name="Date 12"/>
          <p:cNvSpPr txBox="1"/>
          <p:nvPr/>
        </p:nvSpPr>
        <p:spPr>
          <a:xfrm>
            <a:off x="512064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12</a:t>
            </a:r>
            <a:endParaRPr lang="en-US" sz="1100" dirty="0"/>
          </a:p>
        </p:txBody>
      </p:sp>
      <p:sp>
        <p:nvSpPr>
          <p:cNvPr id="38" name="Day 13"/>
          <p:cNvSpPr/>
          <p:nvPr/>
        </p:nvSpPr>
        <p:spPr>
          <a:xfrm>
            <a:off x="1632857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39" name="Date 13"/>
          <p:cNvSpPr txBox="1"/>
          <p:nvPr/>
        </p:nvSpPr>
        <p:spPr>
          <a:xfrm>
            <a:off x="1687721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13</a:t>
            </a:r>
            <a:endParaRPr lang="en-US" sz="1100" dirty="0"/>
          </a:p>
        </p:txBody>
      </p:sp>
      <p:sp>
        <p:nvSpPr>
          <p:cNvPr id="40" name="Day 14"/>
          <p:cNvSpPr/>
          <p:nvPr/>
        </p:nvSpPr>
        <p:spPr>
          <a:xfrm>
            <a:off x="2808514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1" name="Date 14"/>
          <p:cNvSpPr txBox="1"/>
          <p:nvPr/>
        </p:nvSpPr>
        <p:spPr>
          <a:xfrm>
            <a:off x="2863378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14</a:t>
            </a:r>
            <a:endParaRPr lang="en-US" sz="1100" dirty="0"/>
          </a:p>
        </p:txBody>
      </p:sp>
      <p:sp>
        <p:nvSpPr>
          <p:cNvPr id="42" name="Day 15"/>
          <p:cNvSpPr/>
          <p:nvPr/>
        </p:nvSpPr>
        <p:spPr>
          <a:xfrm>
            <a:off x="3984171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3" name="Date 15"/>
          <p:cNvSpPr txBox="1"/>
          <p:nvPr/>
        </p:nvSpPr>
        <p:spPr>
          <a:xfrm>
            <a:off x="4039035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15</a:t>
            </a:r>
            <a:endParaRPr lang="en-US" sz="1100" dirty="0"/>
          </a:p>
        </p:txBody>
      </p:sp>
      <p:sp>
        <p:nvSpPr>
          <p:cNvPr id="44" name="Day 16"/>
          <p:cNvSpPr/>
          <p:nvPr/>
        </p:nvSpPr>
        <p:spPr>
          <a:xfrm>
            <a:off x="5159829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5" name="Date 16"/>
          <p:cNvSpPr txBox="1"/>
          <p:nvPr/>
        </p:nvSpPr>
        <p:spPr>
          <a:xfrm>
            <a:off x="5214693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16</a:t>
            </a:r>
            <a:endParaRPr lang="en-US" sz="1100" dirty="0"/>
          </a:p>
        </p:txBody>
      </p:sp>
      <p:sp>
        <p:nvSpPr>
          <p:cNvPr id="46" name="Day 17"/>
          <p:cNvSpPr/>
          <p:nvPr/>
        </p:nvSpPr>
        <p:spPr>
          <a:xfrm>
            <a:off x="6335486" y="2726741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7" name="Date 17"/>
          <p:cNvSpPr txBox="1"/>
          <p:nvPr/>
        </p:nvSpPr>
        <p:spPr>
          <a:xfrm>
            <a:off x="6390350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17</a:t>
            </a:r>
            <a:endParaRPr lang="en-US" sz="1100" dirty="0"/>
          </a:p>
        </p:txBody>
      </p:sp>
      <p:sp>
        <p:nvSpPr>
          <p:cNvPr id="48" name="Day 18"/>
          <p:cNvSpPr/>
          <p:nvPr/>
        </p:nvSpPr>
        <p:spPr>
          <a:xfrm>
            <a:off x="7511143" y="2726741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49" name="Date 18"/>
          <p:cNvSpPr txBox="1"/>
          <p:nvPr/>
        </p:nvSpPr>
        <p:spPr>
          <a:xfrm>
            <a:off x="7566007" y="2754173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18</a:t>
            </a:r>
            <a:endParaRPr lang="en-US" sz="1100" dirty="0"/>
          </a:p>
        </p:txBody>
      </p:sp>
      <p:sp>
        <p:nvSpPr>
          <p:cNvPr id="50" name="Day 19"/>
          <p:cNvSpPr/>
          <p:nvPr/>
        </p:nvSpPr>
        <p:spPr>
          <a:xfrm>
            <a:off x="457200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1" name="Date 19"/>
          <p:cNvSpPr txBox="1"/>
          <p:nvPr/>
        </p:nvSpPr>
        <p:spPr>
          <a:xfrm>
            <a:off x="512064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19</a:t>
            </a:r>
            <a:endParaRPr lang="en-US" sz="1100" dirty="0"/>
          </a:p>
        </p:txBody>
      </p:sp>
      <p:sp>
        <p:nvSpPr>
          <p:cNvPr id="52" name="Day 20"/>
          <p:cNvSpPr/>
          <p:nvPr/>
        </p:nvSpPr>
        <p:spPr>
          <a:xfrm>
            <a:off x="1632857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3" name="Date 20"/>
          <p:cNvSpPr txBox="1"/>
          <p:nvPr/>
        </p:nvSpPr>
        <p:spPr>
          <a:xfrm>
            <a:off x="1687721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20</a:t>
            </a:r>
            <a:endParaRPr lang="en-US" sz="1100" dirty="0"/>
          </a:p>
        </p:txBody>
      </p:sp>
      <p:sp>
        <p:nvSpPr>
          <p:cNvPr id="54" name="Day 21"/>
          <p:cNvSpPr/>
          <p:nvPr/>
        </p:nvSpPr>
        <p:spPr>
          <a:xfrm>
            <a:off x="2808514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5" name="Date 21"/>
          <p:cNvSpPr txBox="1"/>
          <p:nvPr/>
        </p:nvSpPr>
        <p:spPr>
          <a:xfrm>
            <a:off x="2863378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21</a:t>
            </a:r>
            <a:endParaRPr lang="en-US" sz="1100" dirty="0"/>
          </a:p>
        </p:txBody>
      </p:sp>
      <p:sp>
        <p:nvSpPr>
          <p:cNvPr id="56" name="Day 22"/>
          <p:cNvSpPr/>
          <p:nvPr/>
        </p:nvSpPr>
        <p:spPr>
          <a:xfrm>
            <a:off x="3984171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7" name="Date 22"/>
          <p:cNvSpPr txBox="1"/>
          <p:nvPr/>
        </p:nvSpPr>
        <p:spPr>
          <a:xfrm>
            <a:off x="4039035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22</a:t>
            </a:r>
            <a:endParaRPr lang="en-US" sz="1100" dirty="0"/>
          </a:p>
        </p:txBody>
      </p:sp>
      <p:sp>
        <p:nvSpPr>
          <p:cNvPr id="58" name="Day 23"/>
          <p:cNvSpPr/>
          <p:nvPr/>
        </p:nvSpPr>
        <p:spPr>
          <a:xfrm>
            <a:off x="5159829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59" name="Date 23"/>
          <p:cNvSpPr txBox="1"/>
          <p:nvPr/>
        </p:nvSpPr>
        <p:spPr>
          <a:xfrm>
            <a:off x="5214693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23</a:t>
            </a:r>
            <a:endParaRPr lang="en-US" sz="1100" dirty="0"/>
          </a:p>
        </p:txBody>
      </p:sp>
      <p:sp>
        <p:nvSpPr>
          <p:cNvPr id="60" name="Day 24"/>
          <p:cNvSpPr/>
          <p:nvPr/>
        </p:nvSpPr>
        <p:spPr>
          <a:xfrm>
            <a:off x="6335486" y="3395167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1" name="Date 24"/>
          <p:cNvSpPr txBox="1"/>
          <p:nvPr/>
        </p:nvSpPr>
        <p:spPr>
          <a:xfrm>
            <a:off x="6390350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24</a:t>
            </a:r>
            <a:endParaRPr lang="en-US" sz="1100" dirty="0"/>
          </a:p>
        </p:txBody>
      </p:sp>
      <p:sp>
        <p:nvSpPr>
          <p:cNvPr id="62" name="Day 25"/>
          <p:cNvSpPr/>
          <p:nvPr/>
        </p:nvSpPr>
        <p:spPr>
          <a:xfrm>
            <a:off x="7511143" y="3395167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3" name="Date 25"/>
          <p:cNvSpPr txBox="1"/>
          <p:nvPr/>
        </p:nvSpPr>
        <p:spPr>
          <a:xfrm>
            <a:off x="7566007" y="3422599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25</a:t>
            </a:r>
            <a:endParaRPr lang="en-US" sz="1100" dirty="0"/>
          </a:p>
        </p:txBody>
      </p:sp>
      <p:sp>
        <p:nvSpPr>
          <p:cNvPr id="64" name="Notes 25"/>
          <p:cNvSpPr txBox="1"/>
          <p:nvPr/>
        </p:nvSpPr>
        <p:spPr>
          <a:xfrm>
            <a:off x="7566007" y="3669487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크리스마스</a:t>
            </a:r>
            <a:endParaRPr lang="en-US" sz="800" dirty="0"/>
          </a:p>
        </p:txBody>
      </p:sp>
      <p:sp>
        <p:nvSpPr>
          <p:cNvPr id="65" name="Day 26"/>
          <p:cNvSpPr/>
          <p:nvPr/>
        </p:nvSpPr>
        <p:spPr>
          <a:xfrm>
            <a:off x="457200" y="4063594"/>
            <a:ext cx="1175657" cy="668426"/>
          </a:xfrm>
          <a:prstGeom prst="rect">
            <a:avLst/>
          </a:prstGeom>
          <a:solidFill>
            <a:srgbClr val="F8F9FA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6" name="Date 26"/>
          <p:cNvSpPr txBox="1"/>
          <p:nvPr/>
        </p:nvSpPr>
        <p:spPr>
          <a:xfrm>
            <a:off x="512064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26</a:t>
            </a:r>
            <a:endParaRPr lang="en-US" sz="1100" dirty="0"/>
          </a:p>
        </p:txBody>
      </p:sp>
      <p:sp>
        <p:nvSpPr>
          <p:cNvPr id="67" name="Day 27"/>
          <p:cNvSpPr/>
          <p:nvPr/>
        </p:nvSpPr>
        <p:spPr>
          <a:xfrm>
            <a:off x="1632857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68" name="Date 27"/>
          <p:cNvSpPr txBox="1"/>
          <p:nvPr/>
        </p:nvSpPr>
        <p:spPr>
          <a:xfrm>
            <a:off x="1687721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72044"/>
                </a:solidFill>
              </a:rPr>
              <a:t>27</a:t>
            </a:r>
            <a:endParaRPr lang="en-US" sz="1100" dirty="0"/>
          </a:p>
        </p:txBody>
      </p:sp>
      <p:sp>
        <p:nvSpPr>
          <p:cNvPr id="69" name="Notes 27"/>
          <p:cNvSpPr txBox="1"/>
          <p:nvPr/>
        </p:nvSpPr>
        <p:spPr>
          <a:xfrm>
            <a:off x="1687721" y="4337914"/>
            <a:ext cx="1065929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대체공휴일</a:t>
            </a:r>
            <a:endParaRPr lang="en-US" sz="800" dirty="0"/>
          </a:p>
        </p:txBody>
      </p:sp>
      <p:sp>
        <p:nvSpPr>
          <p:cNvPr id="70" name="Day 28"/>
          <p:cNvSpPr/>
          <p:nvPr/>
        </p:nvSpPr>
        <p:spPr>
          <a:xfrm>
            <a:off x="2808514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1" name="Date 28"/>
          <p:cNvSpPr txBox="1"/>
          <p:nvPr/>
        </p:nvSpPr>
        <p:spPr>
          <a:xfrm>
            <a:off x="2863378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28</a:t>
            </a:r>
            <a:endParaRPr lang="en-US" sz="1100" dirty="0"/>
          </a:p>
        </p:txBody>
      </p:sp>
      <p:sp>
        <p:nvSpPr>
          <p:cNvPr id="72" name="Day 29"/>
          <p:cNvSpPr/>
          <p:nvPr/>
        </p:nvSpPr>
        <p:spPr>
          <a:xfrm>
            <a:off x="3984171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3" name="Date 29"/>
          <p:cNvSpPr txBox="1"/>
          <p:nvPr/>
        </p:nvSpPr>
        <p:spPr>
          <a:xfrm>
            <a:off x="4039035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29</a:t>
            </a:r>
            <a:endParaRPr lang="en-US" sz="1100" dirty="0"/>
          </a:p>
        </p:txBody>
      </p:sp>
      <p:sp>
        <p:nvSpPr>
          <p:cNvPr id="74" name="Day 30"/>
          <p:cNvSpPr/>
          <p:nvPr/>
        </p:nvSpPr>
        <p:spPr>
          <a:xfrm>
            <a:off x="5159829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5" name="Date 30"/>
          <p:cNvSpPr txBox="1"/>
          <p:nvPr/>
        </p:nvSpPr>
        <p:spPr>
          <a:xfrm>
            <a:off x="5214693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30</a:t>
            </a:r>
            <a:endParaRPr lang="en-US" sz="1100" dirty="0"/>
          </a:p>
        </p:txBody>
      </p:sp>
      <p:sp>
        <p:nvSpPr>
          <p:cNvPr id="76" name="Day 31"/>
          <p:cNvSpPr/>
          <p:nvPr/>
        </p:nvSpPr>
        <p:spPr>
          <a:xfrm>
            <a:off x="6335486" y="4063594"/>
            <a:ext cx="1175657" cy="668426"/>
          </a:xfrm>
          <a:prstGeom prst="rect">
            <a:avLst/>
          </a:prstGeom>
          <a:solidFill>
            <a:srgbClr val="FFFFFF"/>
          </a:solidFill>
          <a:ln w="9525">
            <a:solidFill>
              <a:srgbClr val="E3E7EA"/>
            </a:solidFill>
            <a:prstDash val="solid"/>
          </a:ln>
        </p:spPr>
      </p:sp>
      <p:sp>
        <p:nvSpPr>
          <p:cNvPr id="77" name="Date 31"/>
          <p:cNvSpPr txBox="1"/>
          <p:nvPr/>
        </p:nvSpPr>
        <p:spPr>
          <a:xfrm>
            <a:off x="6390350" y="4091026"/>
            <a:ext cx="10659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2126"/>
                </a:solidFill>
              </a:rPr>
              <a:t>31</a:t>
            </a:r>
            <a:endParaRPr lang="en-US" sz="1100" dirty="0"/>
          </a:p>
        </p:txBody>
      </p:sp>
      <p:sp>
        <p:nvSpPr>
          <p:cNvPr id="78" name="Empty"/>
          <p:cNvSpPr/>
          <p:nvPr/>
        </p:nvSpPr>
        <p:spPr>
          <a:xfrm>
            <a:off x="7511143" y="4063594"/>
            <a:ext cx="1175657" cy="668426"/>
          </a:xfrm>
          <a:prstGeom prst="rect">
            <a:avLst/>
          </a:prstGeom>
          <a:solidFill>
            <a:srgbClr val="F5F7F9"/>
          </a:solidFill>
          <a:ln w="9525">
            <a:solidFill>
              <a:srgbClr val="E3E7E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6D7594"/>
      </a:accent2>
      <a:accent3>
        <a:srgbClr val="A5AABD"/>
      </a:accent3>
      <a:accent4>
        <a:srgbClr val="D7D9E1"/>
      </a:accent4>
      <a:accent5>
        <a:srgbClr val="172044"/>
      </a:accent5>
      <a:accent6>
        <a:srgbClr val="E3E7EA"/>
      </a:accent6>
      <a:hlink>
        <a:srgbClr val="1E2A5A"/>
      </a:hlink>
      <a:folHlink>
        <a:srgbClr val="172044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{year}년 달력</dc:title>
  <dc:subject>PptxGenJS Presentation</dc:subject>
  <dc:creator>ArumSoft Learning</dc:creator>
  <cp:lastModifiedBy>ArumSoft Learning</cp:lastModifiedBy>
  <cp:revision>1</cp:revision>
  <dcterms:created xsi:type="dcterms:W3CDTF">2026-11-03T01:49:04Z</dcterms:created>
  <dcterms:modified xsi:type="dcterms:W3CDTF">2026-11-03T01:49:04Z</dcterms:modified>
</cp:coreProperties>
</file>