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안건" id="{f2b5e99c-a02f-d62a-5e4c-bc1e0864acb5}">
          <p14:sldIdLst>
            <p14:sldId id="256"/>
            <p14:sldId id="257"/>
          </p14:sldIdLst>
        </p14:section>
        <p14:section name="회의록" id="{59607b51-c6f9-f3d9-4bed-18923190940e}">
          <p14:sldIdLst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프로덕트팀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3분기 계획 킥오프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2026년 6월 9일 화요일 · 10:00–11:00 · 4B 회의실 및 화상 · 진행: 임시우 · 기록: 오유진</a:t>
            </a:r>
            <a:endParaRPr lang="en-US" sz="1800" dirty="0"/>
          </a:p>
        </p:txBody>
      </p:sp>
      <p:sp>
        <p:nvSpPr>
          <p:cNvPr id="4" name="Team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프로덕트팀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안건</a:t>
            </a:r>
            <a:endParaRPr lang="en-US" sz="2600" dirty="0"/>
          </a:p>
        </p:txBody>
      </p:sp>
      <p:graphicFrame>
        <p:nvGraphicFramePr>
          <p:cNvPr id="3" name="Agend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023360"/>
                <a:gridCol w="1371600"/>
                <a:gridCol w="1828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시간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안건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목적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2분기 결과와 배운 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임시우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공유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10:15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3분기 목표 제안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최수아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결정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10:35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인력과 채용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윤하은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논의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10:50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위험과 의존성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전원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논의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10:58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실행 항목과 다음 회의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오유진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확인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Attendees"/>
          <p:cNvSpPr txBox="1"/>
          <p:nvPr/>
        </p:nvSpPr>
        <p:spPr>
          <a:xfrm>
            <a:off x="457200" y="3977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참석: 임시우, 최수아, 윤하은, 오유진, 서준서. 불참: 이서연.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논의 내용</a:t>
            </a:r>
            <a:endParaRPr lang="en-US" sz="2600" dirty="0"/>
          </a:p>
        </p:txBody>
      </p:sp>
      <p:sp>
        <p:nvSpPr>
          <p:cNvPr id="3" name="Note card"/>
          <p:cNvSpPr/>
          <p:nvPr/>
        </p:nvSpPr>
        <p:spPr>
          <a:xfrm>
            <a:off x="457200" y="123444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4" name="Note"/>
          <p:cNvSpPr txBox="1"/>
          <p:nvPr/>
        </p:nvSpPr>
        <p:spPr>
          <a:xfrm>
            <a:off x="640080" y="134416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2분기 결과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계획 기능 9개 중 7개 출시. 온보딩 개편 후 활성화율 9%p 상승. 데이터 파이프라인 이전으로 기능 2개 지연.</a:t>
            </a:r>
            <a:endParaRPr lang="en-US" sz="1400" dirty="0"/>
          </a:p>
        </p:txBody>
      </p:sp>
      <p:sp>
        <p:nvSpPr>
          <p:cNvPr id="5" name="Note card"/>
          <p:cNvSpPr/>
          <p:nvPr/>
        </p:nvSpPr>
        <p:spPr>
          <a:xfrm>
            <a:off x="4709160" y="123444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6" name="Note"/>
          <p:cNvSpPr txBox="1"/>
          <p:nvPr/>
        </p:nvSpPr>
        <p:spPr>
          <a:xfrm>
            <a:off x="4892040" y="134416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3분기 목표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제안: (1) 셀프 서비스 가져오기, (2) 팀 워크스페이스, (3) 안정성 99.9%. 워크스페이스가 한 분기에 가능한지 논의, 우선 '공유 폴더'로 범위 축소 합의.</a:t>
            </a:r>
            <a:endParaRPr lang="en-US" sz="1400" dirty="0"/>
          </a:p>
        </p:txBody>
      </p:sp>
      <p:sp>
        <p:nvSpPr>
          <p:cNvPr id="7" name="Note card"/>
          <p:cNvSpPr/>
          <p:nvPr/>
        </p:nvSpPr>
        <p:spPr>
          <a:xfrm>
            <a:off x="457200" y="292608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8" name="Note"/>
          <p:cNvSpPr txBox="1"/>
          <p:nvPr/>
        </p:nvSpPr>
        <p:spPr>
          <a:xfrm>
            <a:off x="640080" y="303580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인력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엔지니어 2명이 7월 중순까지 파이프라인 이전 담당. 백엔드 1명 공석, 채용 담당자가 최종 단계 후보 4명 보유.</a:t>
            </a:r>
            <a:endParaRPr lang="en-US" sz="1400" dirty="0"/>
          </a:p>
        </p:txBody>
      </p:sp>
      <p:sp>
        <p:nvSpPr>
          <p:cNvPr id="9" name="Note card"/>
          <p:cNvSpPr/>
          <p:nvPr/>
        </p:nvSpPr>
        <p:spPr>
          <a:xfrm>
            <a:off x="4709160" y="292608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0" name="Note"/>
          <p:cNvSpPr txBox="1"/>
          <p:nvPr/>
        </p:nvSpPr>
        <p:spPr>
          <a:xfrm>
            <a:off x="4892040" y="303580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위험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워크스페이스는 플랫폼팀의 인증 리팩터링에 의존. 가져오기는 6월 30일 새 파일 서비스 배포에 의존.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결정 사항</a:t>
            </a:r>
            <a:endParaRPr lang="en-US" sz="2600" dirty="0"/>
          </a:p>
        </p:txBody>
      </p:sp>
      <p:sp>
        <p:nvSpPr>
          <p:cNvPr id="3" name="Number"/>
          <p:cNvSpPr/>
          <p:nvPr/>
        </p:nvSpPr>
        <p:spPr>
          <a:xfrm>
            <a:off x="45720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Decision card"/>
          <p:cNvSpPr/>
          <p:nvPr/>
        </p:nvSpPr>
        <p:spPr>
          <a:xfrm>
            <a:off x="1188720" y="1280160"/>
            <a:ext cx="7498080" cy="868680"/>
          </a:xfrm>
          <a:prstGeom prst="roundRect">
            <a:avLst>
              <a:gd name="adj" fmla="val 8421"/>
            </a:avLst>
          </a:prstGeom>
          <a:solidFill>
            <a:schemeClr val="accent4"/>
          </a:solidFill>
          <a:ln/>
        </p:spPr>
      </p:sp>
      <p:sp>
        <p:nvSpPr>
          <p:cNvPr id="6" name="Decision"/>
          <p:cNvSpPr txBox="1"/>
          <p:nvPr/>
        </p:nvSpPr>
        <p:spPr>
          <a:xfrm>
            <a:off x="1371600" y="137160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3분기 목표 승인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셀프 서비스 가져오기, 공유 폴더(전체 워크스페이스 아님), 안정성 99.9%. 담당: 최수아.</a:t>
            </a:r>
            <a:endParaRPr lang="en-US" sz="1400" dirty="0"/>
          </a:p>
        </p:txBody>
      </p:sp>
      <p:sp>
        <p:nvSpPr>
          <p:cNvPr id="7" name="Number"/>
          <p:cNvSpPr/>
          <p:nvPr/>
        </p:nvSpPr>
        <p:spPr>
          <a:xfrm>
            <a:off x="457200" y="2468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2468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Decision card"/>
          <p:cNvSpPr/>
          <p:nvPr/>
        </p:nvSpPr>
        <p:spPr>
          <a:xfrm>
            <a:off x="1188720" y="2331720"/>
            <a:ext cx="7498080" cy="868680"/>
          </a:xfrm>
          <a:prstGeom prst="roundRect">
            <a:avLst>
              <a:gd name="adj" fmla="val 8421"/>
            </a:avLst>
          </a:prstGeom>
          <a:solidFill>
            <a:schemeClr val="accent4"/>
          </a:solidFill>
          <a:ln/>
        </p:spPr>
      </p:sp>
      <p:sp>
        <p:nvSpPr>
          <p:cNvPr id="10" name="Decision"/>
          <p:cNvSpPr txBox="1"/>
          <p:nvPr/>
        </p:nvSpPr>
        <p:spPr>
          <a:xfrm>
            <a:off x="1371600" y="24231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공유 폴더는 읽기/쓰기로 한정, 3분기에 권한 UI 없음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권한 기능은 4분기 백로그로. 담당: 임시우.</a:t>
            </a:r>
            <a:endParaRPr lang="en-US" sz="1400" dirty="0"/>
          </a:p>
        </p:txBody>
      </p:sp>
      <p:sp>
        <p:nvSpPr>
          <p:cNvPr id="11" name="Number"/>
          <p:cNvSpPr/>
          <p:nvPr/>
        </p:nvSpPr>
        <p:spPr>
          <a:xfrm>
            <a:off x="457200" y="3520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Decision card"/>
          <p:cNvSpPr/>
          <p:nvPr/>
        </p:nvSpPr>
        <p:spPr>
          <a:xfrm>
            <a:off x="1188720" y="3383280"/>
            <a:ext cx="7498080" cy="868680"/>
          </a:xfrm>
          <a:prstGeom prst="roundRect">
            <a:avLst>
              <a:gd name="adj" fmla="val 8421"/>
            </a:avLst>
          </a:prstGeom>
          <a:solidFill>
            <a:schemeClr val="accent4"/>
          </a:solidFill>
          <a:ln/>
        </p:spPr>
      </p:sp>
      <p:sp>
        <p:nvSpPr>
          <p:cNvPr id="14" name="Decision"/>
          <p:cNvSpPr txBox="1"/>
          <p:nvPr/>
        </p:nvSpPr>
        <p:spPr>
          <a:xfrm>
            <a:off x="1371600" y="347472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충원 결정 보류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파이프라인 이전 완료 후 백엔드 공석 결정 (7월 15일 점검).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실행 항목</a:t>
            </a:r>
            <a:endParaRPr lang="en-US" sz="2600" dirty="0"/>
          </a:p>
        </p:txBody>
      </p:sp>
      <p:graphicFrame>
        <p:nvGraphicFramePr>
          <p:cNvPr id="6" name="Act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4480560"/>
                <a:gridCol w="1188720"/>
                <a:gridCol w="1188720"/>
                <a:gridCol w="13716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실행 항목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기한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상태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3분기 목표 한 장 요약 작성 후 경영진 공유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최수아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12일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진행 중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플랫폼팀과 인증 리팩터링 일정 확인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윤하은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16일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진행 중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공유 폴더 범위와 성공 지표 초안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임시우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19일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진행 중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7월 15일 인력 점검 회의 예약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오유진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10일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완료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회의록 팀 공유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오유진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완료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Next meeting"/>
          <p:cNvSpPr txBox="1"/>
          <p:nvPr/>
        </p:nvSpPr>
        <p:spPr>
          <a:xfrm>
            <a:off x="457200" y="3977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다음 회의: 6월 23일 화요일 10:00. 안건 담당: 임시우.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3분기 계획 킥오프</dc:title>
  <dc:subject>PptxGenJS Presentation</dc:subject>
  <dc:creator>ArumSoft Learning</dc:creator>
  <cp:lastModifiedBy>ArumSoft Learning</cp:lastModifiedBy>
  <cp:revision>1</cp:revision>
  <dcterms:created xsi:type="dcterms:W3CDTF">2026-11-03T02:17:03Z</dcterms:created>
  <dcterms:modified xsi:type="dcterms:W3CDTF">2026-11-03T02:17:03Z</dcterms:modified>
</cp:coreProperties>
</file>