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arumsoft.com/ko/resources/powerpoint/timeline-maker 의 무료 타임라인 메이커로 만들었어요. 색 바꾸기: 디자인 › 적용 › 색. 글자는 마일스톤을 클릭해 수정하세요.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arumsoft.com/ko/resources/powerpoint/timeline-maker 의 무료 타임라인 메이커로 만들었어요. 색 바꾸기: 디자인 › 적용 › 색. 글자는 마일스톤을 클릭해 수정하세요.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제품 출시 일정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7863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주요 마일스톤, 2026년 1월–9월</a:t>
            </a:r>
            <a:endParaRPr lang="en-US" sz="1200" dirty="0"/>
          </a:p>
        </p:txBody>
      </p:sp>
      <p:sp>
        <p:nvSpPr>
          <p:cNvPr id="4" name="Timeline line"/>
          <p:cNvSpPr/>
          <p:nvPr/>
        </p:nvSpPr>
        <p:spPr>
          <a:xfrm>
            <a:off x="457200" y="2788920"/>
            <a:ext cx="8229600" cy="0"/>
          </a:xfrm>
          <a:prstGeom prst="line">
            <a:avLst/>
          </a:prstGeom>
          <a:noFill/>
          <a:ln w="38100">
            <a:solidFill>
              <a:srgbClr val="E3E7EA"/>
            </a:solidFill>
            <a:prstDash val="solid"/>
          </a:ln>
        </p:spPr>
      </p:sp>
      <p:sp>
        <p:nvSpPr>
          <p:cNvPr id="5" name="Line"/>
          <p:cNvSpPr/>
          <p:nvPr/>
        </p:nvSpPr>
        <p:spPr>
          <a:xfrm>
            <a:off x="822960" y="2404872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6" name="Marker 1"/>
          <p:cNvSpPr/>
          <p:nvPr/>
        </p:nvSpPr>
        <p:spPr>
          <a:xfrm>
            <a:off x="649224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"/>
          <p:cNvSpPr txBox="1"/>
          <p:nvPr/>
        </p:nvSpPr>
        <p:spPr>
          <a:xfrm>
            <a:off x="649224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Milestone 1"/>
          <p:cNvSpPr txBox="1"/>
          <p:nvPr/>
        </p:nvSpPr>
        <p:spPr>
          <a:xfrm>
            <a:off x="274320" y="941832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2026년 1월 12일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킥오프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팀 구성, 범위와 예산 승인</a:t>
            </a:r>
            <a:endParaRPr lang="en-US" sz="1100" dirty="0"/>
          </a:p>
        </p:txBody>
      </p:sp>
      <p:sp>
        <p:nvSpPr>
          <p:cNvPr id="9" name="Line"/>
          <p:cNvSpPr/>
          <p:nvPr/>
        </p:nvSpPr>
        <p:spPr>
          <a:xfrm>
            <a:off x="2322576" y="2788920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10" name="Marker 2"/>
          <p:cNvSpPr/>
          <p:nvPr/>
        </p:nvSpPr>
        <p:spPr>
          <a:xfrm>
            <a:off x="2148840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"/>
          <p:cNvSpPr txBox="1"/>
          <p:nvPr/>
        </p:nvSpPr>
        <p:spPr>
          <a:xfrm>
            <a:off x="2148840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2" name="Milestone 2"/>
          <p:cNvSpPr txBox="1"/>
          <p:nvPr/>
        </p:nvSpPr>
        <p:spPr>
          <a:xfrm>
            <a:off x="1225296" y="3172968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2026년 2월 20일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리서치 완료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고객 인터뷰 24건, 경쟁사 분석</a:t>
            </a:r>
            <a:endParaRPr lang="en-US" sz="1100" dirty="0"/>
          </a:p>
        </p:txBody>
      </p:sp>
      <p:sp>
        <p:nvSpPr>
          <p:cNvPr id="13" name="Line"/>
          <p:cNvSpPr/>
          <p:nvPr/>
        </p:nvSpPr>
        <p:spPr>
          <a:xfrm>
            <a:off x="3822192" y="2404872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14" name="Marker 3"/>
          <p:cNvSpPr/>
          <p:nvPr/>
        </p:nvSpPr>
        <p:spPr>
          <a:xfrm>
            <a:off x="3648456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"/>
          <p:cNvSpPr txBox="1"/>
          <p:nvPr/>
        </p:nvSpPr>
        <p:spPr>
          <a:xfrm>
            <a:off x="3648456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6" name="Milestone 3"/>
          <p:cNvSpPr txBox="1"/>
          <p:nvPr/>
        </p:nvSpPr>
        <p:spPr>
          <a:xfrm>
            <a:off x="2724912" y="941832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2026년 4월 3일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디자인 확정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최종 UI와 콘텐츠 승인</a:t>
            </a:r>
            <a:endParaRPr lang="en-US" sz="1100" dirty="0"/>
          </a:p>
        </p:txBody>
      </p:sp>
      <p:sp>
        <p:nvSpPr>
          <p:cNvPr id="17" name="Line"/>
          <p:cNvSpPr/>
          <p:nvPr/>
        </p:nvSpPr>
        <p:spPr>
          <a:xfrm>
            <a:off x="5321808" y="2788920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18" name="Marker 4"/>
          <p:cNvSpPr/>
          <p:nvPr/>
        </p:nvSpPr>
        <p:spPr>
          <a:xfrm>
            <a:off x="5148072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"/>
          <p:cNvSpPr txBox="1"/>
          <p:nvPr/>
        </p:nvSpPr>
        <p:spPr>
          <a:xfrm>
            <a:off x="5148072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0" name="Milestone 4"/>
          <p:cNvSpPr txBox="1"/>
          <p:nvPr/>
        </p:nvSpPr>
        <p:spPr>
          <a:xfrm>
            <a:off x="4224528" y="3172968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2026년 5월 29일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베타 출시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초대 사용자 200명, 피드백 설문</a:t>
            </a:r>
            <a:endParaRPr lang="en-US" sz="1100" dirty="0"/>
          </a:p>
        </p:txBody>
      </p:sp>
      <p:sp>
        <p:nvSpPr>
          <p:cNvPr id="21" name="Line"/>
          <p:cNvSpPr/>
          <p:nvPr/>
        </p:nvSpPr>
        <p:spPr>
          <a:xfrm>
            <a:off x="6821424" y="2404872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22" name="Marker 5"/>
          <p:cNvSpPr/>
          <p:nvPr/>
        </p:nvSpPr>
        <p:spPr>
          <a:xfrm>
            <a:off x="6647688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"/>
          <p:cNvSpPr txBox="1"/>
          <p:nvPr/>
        </p:nvSpPr>
        <p:spPr>
          <a:xfrm>
            <a:off x="6647688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4" name="Milestone 5"/>
          <p:cNvSpPr txBox="1"/>
          <p:nvPr/>
        </p:nvSpPr>
        <p:spPr>
          <a:xfrm>
            <a:off x="5724144" y="941832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2026년 7월 17일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마케팅 캠페인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웹사이트, 이메일, SNS 론칭</a:t>
            </a:r>
            <a:endParaRPr lang="en-US" sz="1100" dirty="0"/>
          </a:p>
        </p:txBody>
      </p:sp>
      <p:sp>
        <p:nvSpPr>
          <p:cNvPr id="25" name="Line"/>
          <p:cNvSpPr/>
          <p:nvPr/>
        </p:nvSpPr>
        <p:spPr>
          <a:xfrm>
            <a:off x="8321040" y="2788920"/>
            <a:ext cx="0" cy="384048"/>
          </a:xfrm>
          <a:prstGeom prst="line">
            <a:avLst/>
          </a:prstGeom>
          <a:noFill/>
          <a:ln w="15875">
            <a:solidFill>
              <a:srgbClr val="6D7594"/>
            </a:solidFill>
            <a:prstDash val="solid"/>
          </a:ln>
        </p:spPr>
      </p:sp>
      <p:sp>
        <p:nvSpPr>
          <p:cNvPr id="26" name="Marker 6"/>
          <p:cNvSpPr/>
          <p:nvPr/>
        </p:nvSpPr>
        <p:spPr>
          <a:xfrm>
            <a:off x="8147304" y="2615184"/>
            <a:ext cx="347472" cy="347472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"/>
          <p:cNvSpPr txBox="1"/>
          <p:nvPr/>
        </p:nvSpPr>
        <p:spPr>
          <a:xfrm>
            <a:off x="8147304" y="26151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28" name="Milestone 6"/>
          <p:cNvSpPr txBox="1"/>
          <p:nvPr/>
        </p:nvSpPr>
        <p:spPr>
          <a:xfrm>
            <a:off x="6675120" y="3172968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A5A"/>
                </a:solidFill>
              </a:rPr>
              <a:t>2026년 9월 1일</a:t>
            </a:r>
            <a:endParaRPr lang="en-US" sz="11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C2126"/>
                </a:solidFill>
              </a:rPr>
              <a:t>정식 출시</a:t>
            </a:r>
            <a:endParaRPr lang="en-US" sz="11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5B6670"/>
                </a:solidFill>
              </a:rPr>
              <a:t>일반 공개 및 보도자료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제품 출시 일정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7863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주요 마일스톤, 2026년 1월–9월</a:t>
            </a:r>
            <a:endParaRPr lang="en-US" sz="1200" dirty="0"/>
          </a:p>
        </p:txBody>
      </p:sp>
      <p:sp>
        <p:nvSpPr>
          <p:cNvPr id="4" name="Line"/>
          <p:cNvSpPr/>
          <p:nvPr/>
        </p:nvSpPr>
        <p:spPr>
          <a:xfrm>
            <a:off x="1234440" y="1143000"/>
            <a:ext cx="0" cy="3204210"/>
          </a:xfrm>
          <a:prstGeom prst="line">
            <a:avLst/>
          </a:prstGeom>
          <a:noFill/>
          <a:ln w="38100">
            <a:solidFill>
              <a:srgbClr val="E3E7EA"/>
            </a:solidFill>
            <a:prstDash val="solid"/>
          </a:ln>
        </p:spPr>
      </p:sp>
      <p:sp>
        <p:nvSpPr>
          <p:cNvPr id="5" name="Marker 1"/>
          <p:cNvSpPr/>
          <p:nvPr/>
        </p:nvSpPr>
        <p:spPr>
          <a:xfrm>
            <a:off x="1078992" y="126187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"/>
          <p:cNvSpPr txBox="1"/>
          <p:nvPr/>
        </p:nvSpPr>
        <p:spPr>
          <a:xfrm>
            <a:off x="1078992" y="1261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7" name="Text"/>
          <p:cNvSpPr txBox="1"/>
          <p:nvPr/>
        </p:nvSpPr>
        <p:spPr>
          <a:xfrm>
            <a:off x="365760" y="128930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2026년 1월 12일</a:t>
            </a:r>
            <a:endParaRPr lang="en-US" sz="1050" dirty="0"/>
          </a:p>
        </p:txBody>
      </p:sp>
      <p:sp>
        <p:nvSpPr>
          <p:cNvPr id="8" name="Milestone 1"/>
          <p:cNvSpPr txBox="1"/>
          <p:nvPr/>
        </p:nvSpPr>
        <p:spPr>
          <a:xfrm>
            <a:off x="1618488" y="127101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킥오프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팀 구성, 범위와 예산 승인</a:t>
            </a:r>
            <a:endParaRPr lang="en-US" sz="1200" dirty="0"/>
          </a:p>
        </p:txBody>
      </p:sp>
      <p:sp>
        <p:nvSpPr>
          <p:cNvPr id="9" name="Marker 2"/>
          <p:cNvSpPr/>
          <p:nvPr/>
        </p:nvSpPr>
        <p:spPr>
          <a:xfrm>
            <a:off x="1078992" y="182956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"/>
          <p:cNvSpPr txBox="1"/>
          <p:nvPr/>
        </p:nvSpPr>
        <p:spPr>
          <a:xfrm>
            <a:off x="1078992" y="182956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1" name="Text"/>
          <p:cNvSpPr txBox="1"/>
          <p:nvPr/>
        </p:nvSpPr>
        <p:spPr>
          <a:xfrm>
            <a:off x="365760" y="185699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2026년 2월 20일</a:t>
            </a:r>
            <a:endParaRPr lang="en-US" sz="1050" dirty="0"/>
          </a:p>
        </p:txBody>
      </p:sp>
      <p:sp>
        <p:nvSpPr>
          <p:cNvPr id="12" name="Milestone 2"/>
          <p:cNvSpPr txBox="1"/>
          <p:nvPr/>
        </p:nvSpPr>
        <p:spPr>
          <a:xfrm>
            <a:off x="1618488" y="183870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리서치 완료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고객 인터뷰 24건, 경쟁사 분석</a:t>
            </a:r>
            <a:endParaRPr lang="en-US" sz="1200" dirty="0"/>
          </a:p>
        </p:txBody>
      </p:sp>
      <p:sp>
        <p:nvSpPr>
          <p:cNvPr id="13" name="Marker 3"/>
          <p:cNvSpPr/>
          <p:nvPr/>
        </p:nvSpPr>
        <p:spPr>
          <a:xfrm>
            <a:off x="1078992" y="239725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"/>
          <p:cNvSpPr txBox="1"/>
          <p:nvPr/>
        </p:nvSpPr>
        <p:spPr>
          <a:xfrm>
            <a:off x="1078992" y="23972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5" name="Text"/>
          <p:cNvSpPr txBox="1"/>
          <p:nvPr/>
        </p:nvSpPr>
        <p:spPr>
          <a:xfrm>
            <a:off x="365760" y="242468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2026년 4월 3일</a:t>
            </a:r>
            <a:endParaRPr lang="en-US" sz="1050" dirty="0"/>
          </a:p>
        </p:txBody>
      </p:sp>
      <p:sp>
        <p:nvSpPr>
          <p:cNvPr id="16" name="Milestone 3"/>
          <p:cNvSpPr txBox="1"/>
          <p:nvPr/>
        </p:nvSpPr>
        <p:spPr>
          <a:xfrm>
            <a:off x="1618488" y="240639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디자인 확정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최종 UI와 콘텐츠 승인</a:t>
            </a:r>
            <a:endParaRPr lang="en-US" sz="1200" dirty="0"/>
          </a:p>
        </p:txBody>
      </p:sp>
      <p:sp>
        <p:nvSpPr>
          <p:cNvPr id="17" name="Marker 4"/>
          <p:cNvSpPr/>
          <p:nvPr/>
        </p:nvSpPr>
        <p:spPr>
          <a:xfrm>
            <a:off x="1078992" y="296494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"/>
          <p:cNvSpPr txBox="1"/>
          <p:nvPr/>
        </p:nvSpPr>
        <p:spPr>
          <a:xfrm>
            <a:off x="1078992" y="296494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19" name="Text"/>
          <p:cNvSpPr txBox="1"/>
          <p:nvPr/>
        </p:nvSpPr>
        <p:spPr>
          <a:xfrm>
            <a:off x="365760" y="299237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2026년 5월 29일</a:t>
            </a:r>
            <a:endParaRPr lang="en-US" sz="1050" dirty="0"/>
          </a:p>
        </p:txBody>
      </p:sp>
      <p:sp>
        <p:nvSpPr>
          <p:cNvPr id="20" name="Milestone 4"/>
          <p:cNvSpPr txBox="1"/>
          <p:nvPr/>
        </p:nvSpPr>
        <p:spPr>
          <a:xfrm>
            <a:off x="1618488" y="297408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베타 출시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초대 사용자 200명, 피드백 설문</a:t>
            </a:r>
            <a:endParaRPr lang="en-US" sz="1200" dirty="0"/>
          </a:p>
        </p:txBody>
      </p:sp>
      <p:sp>
        <p:nvSpPr>
          <p:cNvPr id="21" name="Marker 5"/>
          <p:cNvSpPr/>
          <p:nvPr/>
        </p:nvSpPr>
        <p:spPr>
          <a:xfrm>
            <a:off x="1078992" y="353263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Text"/>
          <p:cNvSpPr txBox="1"/>
          <p:nvPr/>
        </p:nvSpPr>
        <p:spPr>
          <a:xfrm>
            <a:off x="1078992" y="35326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3" name="Text"/>
          <p:cNvSpPr txBox="1"/>
          <p:nvPr/>
        </p:nvSpPr>
        <p:spPr>
          <a:xfrm>
            <a:off x="365760" y="356006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2026년 7월 17일</a:t>
            </a:r>
            <a:endParaRPr lang="en-US" sz="1050" dirty="0"/>
          </a:p>
        </p:txBody>
      </p:sp>
      <p:sp>
        <p:nvSpPr>
          <p:cNvPr id="24" name="Milestone 5"/>
          <p:cNvSpPr txBox="1"/>
          <p:nvPr/>
        </p:nvSpPr>
        <p:spPr>
          <a:xfrm>
            <a:off x="1618488" y="354177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마케팅 캠페인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웹사이트, 이메일, SNS 론칭</a:t>
            </a:r>
            <a:endParaRPr lang="en-US" sz="1200" dirty="0"/>
          </a:p>
        </p:txBody>
      </p:sp>
      <p:sp>
        <p:nvSpPr>
          <p:cNvPr id="25" name="Marker 6"/>
          <p:cNvSpPr/>
          <p:nvPr/>
        </p:nvSpPr>
        <p:spPr>
          <a:xfrm>
            <a:off x="1078992" y="4100322"/>
            <a:ext cx="310896" cy="310896"/>
          </a:xfrm>
          <a:prstGeom prst="ellipse">
            <a:avLst/>
          </a:prstGeom>
          <a:solidFill>
            <a:srgbClr val="1E2A5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"/>
          <p:cNvSpPr txBox="1"/>
          <p:nvPr/>
        </p:nvSpPr>
        <p:spPr>
          <a:xfrm>
            <a:off x="1078992" y="410032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27" name="Text"/>
          <p:cNvSpPr txBox="1"/>
          <p:nvPr/>
        </p:nvSpPr>
        <p:spPr>
          <a:xfrm>
            <a:off x="365760" y="412775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E2A5A"/>
                </a:solidFill>
              </a:rPr>
              <a:t>2026년 9월 1일</a:t>
            </a:r>
            <a:endParaRPr lang="en-US" sz="1050" dirty="0"/>
          </a:p>
        </p:txBody>
      </p:sp>
      <p:sp>
        <p:nvSpPr>
          <p:cNvPr id="28" name="Milestone 6"/>
          <p:cNvSpPr txBox="1"/>
          <p:nvPr/>
        </p:nvSpPr>
        <p:spPr>
          <a:xfrm>
            <a:off x="1618488" y="4109466"/>
            <a:ext cx="706831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정식 출시</a:t>
            </a:r>
            <a:endParaRPr lang="en-US" sz="12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5B6670"/>
                </a:solidFill>
              </a:rPr>
              <a:t>일반 공개 및 보도자료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제품 출시 일정</dc:title>
  <dc:subject>PptxGenJS Presentation</dc:subject>
  <dc:creator>ArumSoft Learning</dc:creator>
  <cp:lastModifiedBy>ArumSoft Learning</cp:lastModifiedBy>
  <cp:revision>1</cp:revision>
  <dcterms:created xsi:type="dcterms:W3CDTF">2026-11-03T01:49:04Z</dcterms:created>
  <dcterms:modified xsi:type="dcterms:W3CDTF">2026-11-03T01:49:04Z</dcterms:modified>
</cp:coreProperties>
</file>