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arumsoft.com/ko/resources/powerpoint/org-chart-maker 의 무료 조직도 메이커로 만들었어요. 상자와 연결선은 일반 도형이에요. 색: 디자인 › 적용 › 색.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457200" y="292608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C2126"/>
                </a:solidFill>
              </a:rPr>
              <a:t>회사 조직도</a:t>
            </a:r>
            <a:endParaRPr lang="en-US" sz="2600" dirty="0"/>
          </a:p>
        </p:txBody>
      </p:sp>
      <p:sp>
        <p:nvSpPr>
          <p:cNvPr id="3" name="Subtitle"/>
          <p:cNvSpPr txBox="1"/>
          <p:nvPr/>
        </p:nvSpPr>
        <p:spPr>
          <a:xfrm>
            <a:off x="457200" y="78638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dirty="0">
                <a:solidFill>
                  <a:srgbClr val="5B6670"/>
                </a:solidFill>
              </a:rPr>
              <a:t>2026년 6월 기준</a:t>
            </a:r>
            <a:endParaRPr lang="en-US" sz="1200" dirty="0"/>
          </a:p>
        </p:txBody>
      </p:sp>
      <p:sp>
        <p:nvSpPr>
          <p:cNvPr id="4" name="Box 김민준"/>
          <p:cNvSpPr/>
          <p:nvPr/>
        </p:nvSpPr>
        <p:spPr>
          <a:xfrm>
            <a:off x="4041648" y="118872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1E2A5A"/>
          </a:solidFill>
          <a:ln w="12700">
            <a:solidFill>
              <a:srgbClr val="1E2A5A"/>
            </a:solidFill>
            <a:prstDash val="solid"/>
          </a:ln>
        </p:spPr>
      </p:sp>
      <p:sp>
        <p:nvSpPr>
          <p:cNvPr id="5" name="Text"/>
          <p:cNvSpPr txBox="1"/>
          <p:nvPr/>
        </p:nvSpPr>
        <p:spPr>
          <a:xfrm>
            <a:off x="4041648" y="118872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FFFFF"/>
                </a:solidFill>
              </a:rPr>
              <a:t>김민준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D2D4DE"/>
                </a:solidFill>
              </a:rPr>
              <a:t>대표이사</a:t>
            </a:r>
            <a:endParaRPr lang="en-US" sz="950" dirty="0"/>
          </a:p>
        </p:txBody>
      </p:sp>
      <p:sp>
        <p:nvSpPr>
          <p:cNvPr id="6" name="Line"/>
          <p:cNvSpPr/>
          <p:nvPr/>
        </p:nvSpPr>
        <p:spPr>
          <a:xfrm>
            <a:off x="4572000" y="170078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7" name="Line"/>
          <p:cNvSpPr/>
          <p:nvPr/>
        </p:nvSpPr>
        <p:spPr>
          <a:xfrm>
            <a:off x="1508760" y="1953877"/>
            <a:ext cx="6126480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8" name="Line"/>
          <p:cNvSpPr/>
          <p:nvPr/>
        </p:nvSpPr>
        <p:spPr>
          <a:xfrm>
            <a:off x="1508760" y="195387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9" name="Line"/>
          <p:cNvSpPr/>
          <p:nvPr/>
        </p:nvSpPr>
        <p:spPr>
          <a:xfrm>
            <a:off x="4572000" y="195387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0" name="Line"/>
          <p:cNvSpPr/>
          <p:nvPr/>
        </p:nvSpPr>
        <p:spPr>
          <a:xfrm>
            <a:off x="7635240" y="195387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1" name="Box 이서연"/>
          <p:cNvSpPr/>
          <p:nvPr/>
        </p:nvSpPr>
        <p:spPr>
          <a:xfrm>
            <a:off x="978408" y="220697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12" name="Text"/>
          <p:cNvSpPr txBox="1"/>
          <p:nvPr/>
        </p:nvSpPr>
        <p:spPr>
          <a:xfrm>
            <a:off x="978408" y="220697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이서연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최고운영책임자(COO)</a:t>
            </a:r>
            <a:endParaRPr lang="en-US" sz="950" dirty="0"/>
          </a:p>
        </p:txBody>
      </p:sp>
      <p:sp>
        <p:nvSpPr>
          <p:cNvPr id="13" name="Line"/>
          <p:cNvSpPr/>
          <p:nvPr/>
        </p:nvSpPr>
        <p:spPr>
          <a:xfrm>
            <a:off x="1508760" y="271903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4" name="Line"/>
          <p:cNvSpPr/>
          <p:nvPr/>
        </p:nvSpPr>
        <p:spPr>
          <a:xfrm>
            <a:off x="896112" y="2972127"/>
            <a:ext cx="1225296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5" name="Line"/>
          <p:cNvSpPr/>
          <p:nvPr/>
        </p:nvSpPr>
        <p:spPr>
          <a:xfrm>
            <a:off x="896112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6" name="Line"/>
          <p:cNvSpPr/>
          <p:nvPr/>
        </p:nvSpPr>
        <p:spPr>
          <a:xfrm>
            <a:off x="2121408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17" name="Box 정예은"/>
          <p:cNvSpPr/>
          <p:nvPr/>
        </p:nvSpPr>
        <p:spPr>
          <a:xfrm>
            <a:off x="365760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18" name="Text"/>
          <p:cNvSpPr txBox="1"/>
          <p:nvPr/>
        </p:nvSpPr>
        <p:spPr>
          <a:xfrm>
            <a:off x="365760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정예은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운영팀장</a:t>
            </a:r>
            <a:endParaRPr lang="en-US" sz="950" dirty="0"/>
          </a:p>
        </p:txBody>
      </p:sp>
      <p:sp>
        <p:nvSpPr>
          <p:cNvPr id="19" name="Box 강도윤"/>
          <p:cNvSpPr/>
          <p:nvPr/>
        </p:nvSpPr>
        <p:spPr>
          <a:xfrm>
            <a:off x="1591056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20" name="Text"/>
          <p:cNvSpPr txBox="1"/>
          <p:nvPr/>
        </p:nvSpPr>
        <p:spPr>
          <a:xfrm>
            <a:off x="1591056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강도윤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고객성공팀장</a:t>
            </a:r>
            <a:endParaRPr lang="en-US" sz="950" dirty="0"/>
          </a:p>
        </p:txBody>
      </p:sp>
      <p:sp>
        <p:nvSpPr>
          <p:cNvPr id="21" name="Box 박지호"/>
          <p:cNvSpPr/>
          <p:nvPr/>
        </p:nvSpPr>
        <p:spPr>
          <a:xfrm>
            <a:off x="4041648" y="220697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22" name="Text"/>
          <p:cNvSpPr txBox="1"/>
          <p:nvPr/>
        </p:nvSpPr>
        <p:spPr>
          <a:xfrm>
            <a:off x="4041648" y="220697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박지호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최고기술책임자(CTO)</a:t>
            </a:r>
            <a:endParaRPr lang="en-US" sz="950" dirty="0"/>
          </a:p>
        </p:txBody>
      </p:sp>
      <p:sp>
        <p:nvSpPr>
          <p:cNvPr id="23" name="Line"/>
          <p:cNvSpPr/>
          <p:nvPr/>
        </p:nvSpPr>
        <p:spPr>
          <a:xfrm>
            <a:off x="4572000" y="271903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4" name="Line"/>
          <p:cNvSpPr/>
          <p:nvPr/>
        </p:nvSpPr>
        <p:spPr>
          <a:xfrm>
            <a:off x="3346704" y="2972127"/>
            <a:ext cx="2450592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5" name="Line"/>
          <p:cNvSpPr/>
          <p:nvPr/>
        </p:nvSpPr>
        <p:spPr>
          <a:xfrm>
            <a:off x="3346704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6" name="Line"/>
          <p:cNvSpPr/>
          <p:nvPr/>
        </p:nvSpPr>
        <p:spPr>
          <a:xfrm>
            <a:off x="4572000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7" name="Line"/>
          <p:cNvSpPr/>
          <p:nvPr/>
        </p:nvSpPr>
        <p:spPr>
          <a:xfrm>
            <a:off x="5797296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28" name="Box 윤하은"/>
          <p:cNvSpPr/>
          <p:nvPr/>
        </p:nvSpPr>
        <p:spPr>
          <a:xfrm>
            <a:off x="2816352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29" name="Text"/>
          <p:cNvSpPr txBox="1"/>
          <p:nvPr/>
        </p:nvSpPr>
        <p:spPr>
          <a:xfrm>
            <a:off x="2816352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윤하은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엔지니어링 매니저</a:t>
            </a:r>
            <a:endParaRPr lang="en-US" sz="950" dirty="0"/>
          </a:p>
        </p:txBody>
      </p:sp>
      <p:sp>
        <p:nvSpPr>
          <p:cNvPr id="30" name="Box 임시우"/>
          <p:cNvSpPr/>
          <p:nvPr/>
        </p:nvSpPr>
        <p:spPr>
          <a:xfrm>
            <a:off x="4041648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31" name="Text"/>
          <p:cNvSpPr txBox="1"/>
          <p:nvPr/>
        </p:nvSpPr>
        <p:spPr>
          <a:xfrm>
            <a:off x="4041648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임시우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프로덕트 매니저</a:t>
            </a:r>
            <a:endParaRPr lang="en-US" sz="950" dirty="0"/>
          </a:p>
        </p:txBody>
      </p:sp>
      <p:sp>
        <p:nvSpPr>
          <p:cNvPr id="32" name="Box 한지우"/>
          <p:cNvSpPr/>
          <p:nvPr/>
        </p:nvSpPr>
        <p:spPr>
          <a:xfrm>
            <a:off x="5266944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33" name="Text"/>
          <p:cNvSpPr txBox="1"/>
          <p:nvPr/>
        </p:nvSpPr>
        <p:spPr>
          <a:xfrm>
            <a:off x="5266944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한지우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데이터 리드</a:t>
            </a:r>
            <a:endParaRPr lang="en-US" sz="950" dirty="0"/>
          </a:p>
        </p:txBody>
      </p:sp>
      <p:sp>
        <p:nvSpPr>
          <p:cNvPr id="34" name="Box 최수아"/>
          <p:cNvSpPr/>
          <p:nvPr/>
        </p:nvSpPr>
        <p:spPr>
          <a:xfrm>
            <a:off x="7104888" y="2206970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35" name="Text"/>
          <p:cNvSpPr txBox="1"/>
          <p:nvPr/>
        </p:nvSpPr>
        <p:spPr>
          <a:xfrm>
            <a:off x="7104888" y="2206970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최수아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마케팅 부사장</a:t>
            </a:r>
            <a:endParaRPr lang="en-US" sz="950" dirty="0"/>
          </a:p>
        </p:txBody>
      </p:sp>
      <p:sp>
        <p:nvSpPr>
          <p:cNvPr id="36" name="Line"/>
          <p:cNvSpPr/>
          <p:nvPr/>
        </p:nvSpPr>
        <p:spPr>
          <a:xfrm>
            <a:off x="7635240" y="2719034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37" name="Line"/>
          <p:cNvSpPr/>
          <p:nvPr/>
        </p:nvSpPr>
        <p:spPr>
          <a:xfrm>
            <a:off x="7022592" y="2972127"/>
            <a:ext cx="1225296" cy="0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38" name="Line"/>
          <p:cNvSpPr/>
          <p:nvPr/>
        </p:nvSpPr>
        <p:spPr>
          <a:xfrm>
            <a:off x="7022592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39" name="Line"/>
          <p:cNvSpPr/>
          <p:nvPr/>
        </p:nvSpPr>
        <p:spPr>
          <a:xfrm>
            <a:off x="8247888" y="2972127"/>
            <a:ext cx="0" cy="253093"/>
          </a:xfrm>
          <a:prstGeom prst="line">
            <a:avLst/>
          </a:prstGeom>
          <a:noFill/>
          <a:ln w="12700">
            <a:solidFill>
              <a:srgbClr val="6D7594"/>
            </a:solidFill>
            <a:prstDash val="solid"/>
          </a:ln>
        </p:spPr>
      </p:sp>
      <p:sp>
        <p:nvSpPr>
          <p:cNvPr id="40" name="Box 오유진"/>
          <p:cNvSpPr/>
          <p:nvPr/>
        </p:nvSpPr>
        <p:spPr>
          <a:xfrm>
            <a:off x="6492240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41" name="Text"/>
          <p:cNvSpPr txBox="1"/>
          <p:nvPr/>
        </p:nvSpPr>
        <p:spPr>
          <a:xfrm>
            <a:off x="6492240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오유진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콘텐츠 매니저</a:t>
            </a:r>
            <a:endParaRPr lang="en-US" sz="950" dirty="0"/>
          </a:p>
        </p:txBody>
      </p:sp>
      <p:sp>
        <p:nvSpPr>
          <p:cNvPr id="42" name="Box 서준서"/>
          <p:cNvSpPr/>
          <p:nvPr/>
        </p:nvSpPr>
        <p:spPr>
          <a:xfrm>
            <a:off x="7717536" y="3225219"/>
            <a:ext cx="1060704" cy="512064"/>
          </a:xfrm>
          <a:prstGeom prst="roundRect">
            <a:avLst>
              <a:gd name="adj" fmla="val 8929"/>
            </a:avLst>
          </a:prstGeom>
          <a:solidFill>
            <a:srgbClr val="FFFFFF"/>
          </a:solidFill>
          <a:ln w="12700">
            <a:solidFill>
              <a:srgbClr val="6D7594"/>
            </a:solidFill>
            <a:prstDash val="solid"/>
          </a:ln>
        </p:spPr>
      </p:sp>
      <p:sp>
        <p:nvSpPr>
          <p:cNvPr id="43" name="Text"/>
          <p:cNvSpPr txBox="1"/>
          <p:nvPr/>
        </p:nvSpPr>
        <p:spPr>
          <a:xfrm>
            <a:off x="7717536" y="3225219"/>
            <a:ext cx="1060704" cy="512064"/>
          </a:xfrm>
          <a:prstGeom prst="rect">
            <a:avLst/>
          </a:prstGeom>
          <a:noFill/>
          <a:ln/>
        </p:spPr>
        <p:txBody>
          <a:bodyPr wrap="square" lIns="36576" tIns="36576" rIns="36576" bIns="36576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C2126"/>
                </a:solidFill>
              </a:rPr>
              <a:t>서준서</a:t>
            </a:r>
            <a:endParaRPr lang="en-US" sz="950" dirty="0"/>
          </a:p>
          <a:p>
            <a:pPr algn="ctr" indent="0" marL="0">
              <a:buNone/>
            </a:pPr>
            <a:r>
              <a:rPr lang="en-US" sz="800" dirty="0">
                <a:solidFill>
                  <a:srgbClr val="5B6670"/>
                </a:solidFill>
              </a:rPr>
              <a:t>그로스 매니저</a:t>
            </a:r>
            <a:endParaRPr lang="en-US" sz="9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6D7594"/>
      </a:accent2>
      <a:accent3>
        <a:srgbClr val="A5AABD"/>
      </a:accent3>
      <a:accent4>
        <a:srgbClr val="D7D9E1"/>
      </a:accent4>
      <a:accent5>
        <a:srgbClr val="172044"/>
      </a:accent5>
      <a:accent6>
        <a:srgbClr val="E3E7EA"/>
      </a:accent6>
      <a:hlink>
        <a:srgbClr val="1E2A5A"/>
      </a:hlink>
      <a:folHlink>
        <a:srgbClr val="172044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회사 조직도</dc:title>
  <dc:subject>PptxGenJS Presentation</dc:subject>
  <dc:creator>ArumSoft Learning</dc:creator>
  <cp:lastModifiedBy>ArumSoft Learning</cp:lastModifiedBy>
  <cp:revision>1</cp:revision>
  <dcterms:created xsi:type="dcterms:W3CDTF">2026-11-03T01:49:04Z</dcterms:created>
  <dcterms:modified xsi:type="dcterms:W3CDTF">2026-11-03T01:49:04Z</dcterms:modified>
</cp:coreProperties>
</file>