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arumsoft.com/ko/resources/powerpoint/certificate-maker 의 무료 수료증 메이커로 만들었어요. 받는 사람마다 슬라이드 한 장이에요. 파일 › 다른 이름으로 저장 › PDF로 내보내세요. 색: 디자인 › 적용 › 색.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arumsoft.com/ko/resources/powerpoint/certificate-maker 의 무료 수료증 메이커로 만들었어요. 받는 사람마다 슬라이드 한 장이에요. 파일 › 다른 이름으로 저장 › PDF로 내보내세요. 색: 디자인 › 적용 › 색.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arumsoft.com/ko/resources/powerpoint/certificate-maker 의 무료 수료증 메이커로 만들었어요. 받는 사람마다 슬라이드 한 장이에요. 파일 › 다른 이름으로 저장 › PDF로 내보내세요. 색: 디자인 › 적용 › 색.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Outer border"/>
          <p:cNvSpPr/>
          <p:nvPr/>
        </p:nvSpPr>
        <p:spPr>
          <a:xfrm>
            <a:off x="274320" y="274320"/>
            <a:ext cx="8595360" cy="4594860"/>
          </a:xfrm>
          <a:prstGeom prst="rect">
            <a:avLst/>
          </a:prstGeom>
          <a:ln w="31750">
            <a:solidFill>
              <a:srgbClr val="1E2A5A"/>
            </a:solidFill>
            <a:prstDash val="solid"/>
          </a:ln>
        </p:spPr>
      </p:sp>
      <p:sp>
        <p:nvSpPr>
          <p:cNvPr id="4" name="Inner border"/>
          <p:cNvSpPr/>
          <p:nvPr/>
        </p:nvSpPr>
        <p:spPr>
          <a:xfrm>
            <a:off x="384048" y="384048"/>
            <a:ext cx="8375904" cy="4375404"/>
          </a:xfrm>
          <a:prstGeom prst="rect">
            <a:avLst/>
          </a:prstGeom>
          <a:ln w="9525">
            <a:solidFill>
              <a:srgbClr val="6D7594"/>
            </a:solidFill>
            <a:prstDash val="solid"/>
          </a:ln>
        </p:spPr>
      </p:sp>
      <p:sp>
        <p:nvSpPr>
          <p:cNvPr id="5" name="Corner 1"/>
          <p:cNvSpPr/>
          <p:nvPr/>
        </p:nvSpPr>
        <p:spPr>
          <a:xfrm>
            <a:off x="274320" y="274320"/>
            <a:ext cx="457200" cy="457200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6" name="Corner 2"/>
          <p:cNvSpPr/>
          <p:nvPr/>
        </p:nvSpPr>
        <p:spPr>
          <a:xfrm>
            <a:off x="8412480" y="274320"/>
            <a:ext cx="457200" cy="457200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7" name="Corner 3"/>
          <p:cNvSpPr/>
          <p:nvPr/>
        </p:nvSpPr>
        <p:spPr>
          <a:xfrm>
            <a:off x="274320" y="4411980"/>
            <a:ext cx="457200" cy="457200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8" name="Corner 4"/>
          <p:cNvSpPr/>
          <p:nvPr/>
        </p:nvSpPr>
        <p:spPr>
          <a:xfrm>
            <a:off x="8412480" y="4411980"/>
            <a:ext cx="457200" cy="457200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9" name="Issuer"/>
          <p:cNvSpPr txBox="1"/>
          <p:nvPr/>
        </p:nvSpPr>
        <p:spPr>
          <a:xfrm>
            <a:off x="914400" y="594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5B6670"/>
                </a:solidFill>
              </a:rPr>
              <a:t>ARUMSOFT LEARNING</a:t>
            </a:r>
            <a:endParaRPr lang="en-US" sz="1100" dirty="0"/>
          </a:p>
        </p:txBody>
      </p:sp>
      <p:sp>
        <p:nvSpPr>
          <p:cNvPr id="10" name="Title"/>
          <p:cNvSpPr txBox="1"/>
          <p:nvPr/>
        </p:nvSpPr>
        <p:spPr>
          <a:xfrm>
            <a:off x="914400" y="932688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1E2A5A"/>
                </a:solidFill>
              </a:rPr>
              <a:t>수료증</a:t>
            </a:r>
            <a:endParaRPr lang="en-US" sz="3400" dirty="0"/>
          </a:p>
        </p:txBody>
      </p:sp>
      <p:sp>
        <p:nvSpPr>
          <p:cNvPr id="11" name="Line"/>
          <p:cNvSpPr/>
          <p:nvPr/>
        </p:nvSpPr>
        <p:spPr>
          <a:xfrm>
            <a:off x="3931920" y="1627632"/>
            <a:ext cx="1280160" cy="0"/>
          </a:xfrm>
          <a:prstGeom prst="line">
            <a:avLst/>
          </a:prstGeom>
          <a:noFill/>
          <a:ln w="19050">
            <a:solidFill>
              <a:srgbClr val="6D7594"/>
            </a:solidFill>
            <a:prstDash val="solid"/>
          </a:ln>
        </p:spPr>
      </p:sp>
      <p:sp>
        <p:nvSpPr>
          <p:cNvPr id="12" name="Text"/>
          <p:cNvSpPr txBox="1"/>
          <p:nvPr/>
        </p:nvSpPr>
        <p:spPr>
          <a:xfrm>
            <a:off x="914400" y="1737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670"/>
                </a:solidFill>
              </a:rPr>
              <a:t>위 사람은 아래 과정을 성실히 이수하였기에 이 증서를 드립니다</a:t>
            </a:r>
            <a:endParaRPr lang="en-US" sz="1200" dirty="0"/>
          </a:p>
        </p:txBody>
      </p:sp>
      <p:sp>
        <p:nvSpPr>
          <p:cNvPr id="13" name="Recipient"/>
          <p:cNvSpPr txBox="1"/>
          <p:nvPr/>
        </p:nvSpPr>
        <p:spPr>
          <a:xfrm>
            <a:off x="731520" y="2029968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C2126"/>
                </a:solidFill>
              </a:rPr>
              <a:t>김민준</a:t>
            </a:r>
            <a:endParaRPr lang="en-US" sz="3600" dirty="0"/>
          </a:p>
        </p:txBody>
      </p:sp>
      <p:sp>
        <p:nvSpPr>
          <p:cNvPr id="14" name="Line"/>
          <p:cNvSpPr/>
          <p:nvPr/>
        </p:nvSpPr>
        <p:spPr>
          <a:xfrm>
            <a:off x="2286000" y="2761488"/>
            <a:ext cx="4572000" cy="0"/>
          </a:xfrm>
          <a:prstGeom prst="line">
            <a:avLst/>
          </a:prstGeom>
          <a:noFill/>
          <a:ln w="12700">
            <a:solidFill>
              <a:srgbClr val="E3E7EA"/>
            </a:solidFill>
            <a:prstDash val="solid"/>
          </a:ln>
        </p:spPr>
      </p:sp>
      <p:sp>
        <p:nvSpPr>
          <p:cNvPr id="15" name="Course"/>
          <p:cNvSpPr txBox="1"/>
          <p:nvPr/>
        </p:nvSpPr>
        <p:spPr>
          <a:xfrm>
            <a:off x="914400" y="2852928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670"/>
                </a:solidFill>
              </a:rPr>
              <a:t>총 12시간 과정과 최종 프로젝트를 성공적으로 마쳤습니다</a:t>
            </a:r>
            <a:endParaRPr lang="en-US" sz="12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172044"/>
                </a:solidFill>
              </a:rPr>
              <a:t>엑셀 기초 과정: 수식, 표, 차트</a:t>
            </a:r>
            <a:endParaRPr lang="en-US" sz="1200" dirty="0"/>
          </a:p>
        </p:txBody>
      </p:sp>
      <p:sp>
        <p:nvSpPr>
          <p:cNvPr id="16" name="Line"/>
          <p:cNvSpPr/>
          <p:nvPr/>
        </p:nvSpPr>
        <p:spPr>
          <a:xfrm>
            <a:off x="914400" y="4270248"/>
            <a:ext cx="2194560" cy="0"/>
          </a:xfrm>
          <a:prstGeom prst="line">
            <a:avLst/>
          </a:prstGeom>
          <a:noFill/>
          <a:ln w="9525">
            <a:solidFill>
              <a:srgbClr val="5B6670"/>
            </a:solidFill>
            <a:prstDash val="solid"/>
          </a:ln>
        </p:spPr>
      </p:sp>
      <p:sp>
        <p:nvSpPr>
          <p:cNvPr id="17" name="Signatory"/>
          <p:cNvSpPr txBox="1"/>
          <p:nvPr/>
        </p:nvSpPr>
        <p:spPr>
          <a:xfrm>
            <a:off x="914400" y="3959352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2126"/>
                </a:solidFill>
              </a:rPr>
              <a:t>박지은</a:t>
            </a:r>
            <a:endParaRPr lang="en-US" sz="1200" dirty="0"/>
          </a:p>
        </p:txBody>
      </p:sp>
      <p:sp>
        <p:nvSpPr>
          <p:cNvPr id="18" name="Text"/>
          <p:cNvSpPr txBox="1"/>
          <p:nvPr/>
        </p:nvSpPr>
        <p:spPr>
          <a:xfrm>
            <a:off x="914400" y="4306824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5B6670"/>
                </a:solidFill>
              </a:rPr>
              <a:t>교육 책임자</a:t>
            </a:r>
            <a:endParaRPr lang="en-US" sz="900" dirty="0"/>
          </a:p>
        </p:txBody>
      </p:sp>
      <p:sp>
        <p:nvSpPr>
          <p:cNvPr id="19" name="Line"/>
          <p:cNvSpPr/>
          <p:nvPr/>
        </p:nvSpPr>
        <p:spPr>
          <a:xfrm>
            <a:off x="3474720" y="4270248"/>
            <a:ext cx="2194560" cy="0"/>
          </a:xfrm>
          <a:prstGeom prst="line">
            <a:avLst/>
          </a:prstGeom>
          <a:noFill/>
          <a:ln w="9525">
            <a:solidFill>
              <a:srgbClr val="5B6670"/>
            </a:solidFill>
            <a:prstDash val="solid"/>
          </a:ln>
        </p:spPr>
      </p:sp>
      <p:sp>
        <p:nvSpPr>
          <p:cNvPr id="20" name="Signatory"/>
          <p:cNvSpPr txBox="1"/>
          <p:nvPr/>
        </p:nvSpPr>
        <p:spPr>
          <a:xfrm>
            <a:off x="3474720" y="3959352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2126"/>
                </a:solidFill>
              </a:rPr>
              <a:t>한도윤</a:t>
            </a:r>
            <a:endParaRPr lang="en-US" sz="1200" dirty="0"/>
          </a:p>
        </p:txBody>
      </p:sp>
      <p:sp>
        <p:nvSpPr>
          <p:cNvPr id="21" name="Text"/>
          <p:cNvSpPr txBox="1"/>
          <p:nvPr/>
        </p:nvSpPr>
        <p:spPr>
          <a:xfrm>
            <a:off x="3474720" y="4306824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5B6670"/>
                </a:solidFill>
              </a:rPr>
              <a:t>수석 강사</a:t>
            </a:r>
            <a:endParaRPr lang="en-US" sz="900" dirty="0"/>
          </a:p>
        </p:txBody>
      </p:sp>
      <p:sp>
        <p:nvSpPr>
          <p:cNvPr id="22" name="Line"/>
          <p:cNvSpPr/>
          <p:nvPr/>
        </p:nvSpPr>
        <p:spPr>
          <a:xfrm>
            <a:off x="6035040" y="4270248"/>
            <a:ext cx="2194560" cy="0"/>
          </a:xfrm>
          <a:prstGeom prst="line">
            <a:avLst/>
          </a:prstGeom>
          <a:noFill/>
          <a:ln w="9525">
            <a:solidFill>
              <a:srgbClr val="5B6670"/>
            </a:solidFill>
            <a:prstDash val="solid"/>
          </a:ln>
        </p:spPr>
      </p:sp>
      <p:sp>
        <p:nvSpPr>
          <p:cNvPr id="23" name="Date"/>
          <p:cNvSpPr txBox="1"/>
          <p:nvPr/>
        </p:nvSpPr>
        <p:spPr>
          <a:xfrm>
            <a:off x="6035040" y="3959352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1C2126"/>
                </a:solidFill>
              </a:rPr>
              <a:t>2026년 6월 12일</a:t>
            </a:r>
            <a:endParaRPr lang="en-US" sz="1200" dirty="0"/>
          </a:p>
        </p:txBody>
      </p:sp>
      <p:sp>
        <p:nvSpPr>
          <p:cNvPr id="24" name="Text"/>
          <p:cNvSpPr txBox="1"/>
          <p:nvPr/>
        </p:nvSpPr>
        <p:spPr>
          <a:xfrm>
            <a:off x="6035040" y="4306824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5B6670"/>
                </a:solidFill>
              </a:rPr>
              <a:t>날짜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Outer border"/>
          <p:cNvSpPr/>
          <p:nvPr/>
        </p:nvSpPr>
        <p:spPr>
          <a:xfrm>
            <a:off x="274320" y="274320"/>
            <a:ext cx="8595360" cy="4594860"/>
          </a:xfrm>
          <a:prstGeom prst="rect">
            <a:avLst/>
          </a:prstGeom>
          <a:ln w="31750">
            <a:solidFill>
              <a:srgbClr val="1E2A5A"/>
            </a:solidFill>
            <a:prstDash val="solid"/>
          </a:ln>
        </p:spPr>
      </p:sp>
      <p:sp>
        <p:nvSpPr>
          <p:cNvPr id="4" name="Inner border"/>
          <p:cNvSpPr/>
          <p:nvPr/>
        </p:nvSpPr>
        <p:spPr>
          <a:xfrm>
            <a:off x="384048" y="384048"/>
            <a:ext cx="8375904" cy="4375404"/>
          </a:xfrm>
          <a:prstGeom prst="rect">
            <a:avLst/>
          </a:prstGeom>
          <a:ln w="9525">
            <a:solidFill>
              <a:srgbClr val="6D7594"/>
            </a:solidFill>
            <a:prstDash val="solid"/>
          </a:ln>
        </p:spPr>
      </p:sp>
      <p:sp>
        <p:nvSpPr>
          <p:cNvPr id="5" name="Corner 1"/>
          <p:cNvSpPr/>
          <p:nvPr/>
        </p:nvSpPr>
        <p:spPr>
          <a:xfrm>
            <a:off x="274320" y="274320"/>
            <a:ext cx="457200" cy="457200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6" name="Corner 2"/>
          <p:cNvSpPr/>
          <p:nvPr/>
        </p:nvSpPr>
        <p:spPr>
          <a:xfrm>
            <a:off x="8412480" y="274320"/>
            <a:ext cx="457200" cy="457200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7" name="Corner 3"/>
          <p:cNvSpPr/>
          <p:nvPr/>
        </p:nvSpPr>
        <p:spPr>
          <a:xfrm>
            <a:off x="274320" y="4411980"/>
            <a:ext cx="457200" cy="457200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8" name="Corner 4"/>
          <p:cNvSpPr/>
          <p:nvPr/>
        </p:nvSpPr>
        <p:spPr>
          <a:xfrm>
            <a:off x="8412480" y="4411980"/>
            <a:ext cx="457200" cy="457200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9" name="Issuer"/>
          <p:cNvSpPr txBox="1"/>
          <p:nvPr/>
        </p:nvSpPr>
        <p:spPr>
          <a:xfrm>
            <a:off x="914400" y="594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5B6670"/>
                </a:solidFill>
              </a:rPr>
              <a:t>ARUMSOFT LEARNING</a:t>
            </a:r>
            <a:endParaRPr lang="en-US" sz="1100" dirty="0"/>
          </a:p>
        </p:txBody>
      </p:sp>
      <p:sp>
        <p:nvSpPr>
          <p:cNvPr id="10" name="Title"/>
          <p:cNvSpPr txBox="1"/>
          <p:nvPr/>
        </p:nvSpPr>
        <p:spPr>
          <a:xfrm>
            <a:off x="914400" y="932688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1E2A5A"/>
                </a:solidFill>
              </a:rPr>
              <a:t>수료증</a:t>
            </a:r>
            <a:endParaRPr lang="en-US" sz="3400" dirty="0"/>
          </a:p>
        </p:txBody>
      </p:sp>
      <p:sp>
        <p:nvSpPr>
          <p:cNvPr id="11" name="Line"/>
          <p:cNvSpPr/>
          <p:nvPr/>
        </p:nvSpPr>
        <p:spPr>
          <a:xfrm>
            <a:off x="3931920" y="1627632"/>
            <a:ext cx="1280160" cy="0"/>
          </a:xfrm>
          <a:prstGeom prst="line">
            <a:avLst/>
          </a:prstGeom>
          <a:noFill/>
          <a:ln w="19050">
            <a:solidFill>
              <a:srgbClr val="6D7594"/>
            </a:solidFill>
            <a:prstDash val="solid"/>
          </a:ln>
        </p:spPr>
      </p:sp>
      <p:sp>
        <p:nvSpPr>
          <p:cNvPr id="12" name="Text"/>
          <p:cNvSpPr txBox="1"/>
          <p:nvPr/>
        </p:nvSpPr>
        <p:spPr>
          <a:xfrm>
            <a:off x="914400" y="1737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670"/>
                </a:solidFill>
              </a:rPr>
              <a:t>위 사람은 아래 과정을 성실히 이수하였기에 이 증서를 드립니다</a:t>
            </a:r>
            <a:endParaRPr lang="en-US" sz="1200" dirty="0"/>
          </a:p>
        </p:txBody>
      </p:sp>
      <p:sp>
        <p:nvSpPr>
          <p:cNvPr id="13" name="Recipient"/>
          <p:cNvSpPr txBox="1"/>
          <p:nvPr/>
        </p:nvSpPr>
        <p:spPr>
          <a:xfrm>
            <a:off x="731520" y="2029968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C2126"/>
                </a:solidFill>
              </a:rPr>
              <a:t>이서연</a:t>
            </a:r>
            <a:endParaRPr lang="en-US" sz="3600" dirty="0"/>
          </a:p>
        </p:txBody>
      </p:sp>
      <p:sp>
        <p:nvSpPr>
          <p:cNvPr id="14" name="Line"/>
          <p:cNvSpPr/>
          <p:nvPr/>
        </p:nvSpPr>
        <p:spPr>
          <a:xfrm>
            <a:off x="2286000" y="2761488"/>
            <a:ext cx="4572000" cy="0"/>
          </a:xfrm>
          <a:prstGeom prst="line">
            <a:avLst/>
          </a:prstGeom>
          <a:noFill/>
          <a:ln w="12700">
            <a:solidFill>
              <a:srgbClr val="E3E7EA"/>
            </a:solidFill>
            <a:prstDash val="solid"/>
          </a:ln>
        </p:spPr>
      </p:sp>
      <p:sp>
        <p:nvSpPr>
          <p:cNvPr id="15" name="Course"/>
          <p:cNvSpPr txBox="1"/>
          <p:nvPr/>
        </p:nvSpPr>
        <p:spPr>
          <a:xfrm>
            <a:off x="914400" y="2852928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670"/>
                </a:solidFill>
              </a:rPr>
              <a:t>총 12시간 과정과 최종 프로젝트를 성공적으로 마쳤습니다</a:t>
            </a:r>
            <a:endParaRPr lang="en-US" sz="12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172044"/>
                </a:solidFill>
              </a:rPr>
              <a:t>엑셀 기초 과정: 수식, 표, 차트</a:t>
            </a:r>
            <a:endParaRPr lang="en-US" sz="1200" dirty="0"/>
          </a:p>
        </p:txBody>
      </p:sp>
      <p:sp>
        <p:nvSpPr>
          <p:cNvPr id="16" name="Line"/>
          <p:cNvSpPr/>
          <p:nvPr/>
        </p:nvSpPr>
        <p:spPr>
          <a:xfrm>
            <a:off x="914400" y="4270248"/>
            <a:ext cx="2194560" cy="0"/>
          </a:xfrm>
          <a:prstGeom prst="line">
            <a:avLst/>
          </a:prstGeom>
          <a:noFill/>
          <a:ln w="9525">
            <a:solidFill>
              <a:srgbClr val="5B6670"/>
            </a:solidFill>
            <a:prstDash val="solid"/>
          </a:ln>
        </p:spPr>
      </p:sp>
      <p:sp>
        <p:nvSpPr>
          <p:cNvPr id="17" name="Signatory"/>
          <p:cNvSpPr txBox="1"/>
          <p:nvPr/>
        </p:nvSpPr>
        <p:spPr>
          <a:xfrm>
            <a:off x="914400" y="3959352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2126"/>
                </a:solidFill>
              </a:rPr>
              <a:t>박지은</a:t>
            </a:r>
            <a:endParaRPr lang="en-US" sz="1200" dirty="0"/>
          </a:p>
        </p:txBody>
      </p:sp>
      <p:sp>
        <p:nvSpPr>
          <p:cNvPr id="18" name="Text"/>
          <p:cNvSpPr txBox="1"/>
          <p:nvPr/>
        </p:nvSpPr>
        <p:spPr>
          <a:xfrm>
            <a:off x="914400" y="4306824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5B6670"/>
                </a:solidFill>
              </a:rPr>
              <a:t>교육 책임자</a:t>
            </a:r>
            <a:endParaRPr lang="en-US" sz="900" dirty="0"/>
          </a:p>
        </p:txBody>
      </p:sp>
      <p:sp>
        <p:nvSpPr>
          <p:cNvPr id="19" name="Line"/>
          <p:cNvSpPr/>
          <p:nvPr/>
        </p:nvSpPr>
        <p:spPr>
          <a:xfrm>
            <a:off x="3474720" y="4270248"/>
            <a:ext cx="2194560" cy="0"/>
          </a:xfrm>
          <a:prstGeom prst="line">
            <a:avLst/>
          </a:prstGeom>
          <a:noFill/>
          <a:ln w="9525">
            <a:solidFill>
              <a:srgbClr val="5B6670"/>
            </a:solidFill>
            <a:prstDash val="solid"/>
          </a:ln>
        </p:spPr>
      </p:sp>
      <p:sp>
        <p:nvSpPr>
          <p:cNvPr id="20" name="Signatory"/>
          <p:cNvSpPr txBox="1"/>
          <p:nvPr/>
        </p:nvSpPr>
        <p:spPr>
          <a:xfrm>
            <a:off x="3474720" y="3959352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2126"/>
                </a:solidFill>
              </a:rPr>
              <a:t>한도윤</a:t>
            </a:r>
            <a:endParaRPr lang="en-US" sz="1200" dirty="0"/>
          </a:p>
        </p:txBody>
      </p:sp>
      <p:sp>
        <p:nvSpPr>
          <p:cNvPr id="21" name="Text"/>
          <p:cNvSpPr txBox="1"/>
          <p:nvPr/>
        </p:nvSpPr>
        <p:spPr>
          <a:xfrm>
            <a:off x="3474720" y="4306824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5B6670"/>
                </a:solidFill>
              </a:rPr>
              <a:t>수석 강사</a:t>
            </a:r>
            <a:endParaRPr lang="en-US" sz="900" dirty="0"/>
          </a:p>
        </p:txBody>
      </p:sp>
      <p:sp>
        <p:nvSpPr>
          <p:cNvPr id="22" name="Line"/>
          <p:cNvSpPr/>
          <p:nvPr/>
        </p:nvSpPr>
        <p:spPr>
          <a:xfrm>
            <a:off x="6035040" y="4270248"/>
            <a:ext cx="2194560" cy="0"/>
          </a:xfrm>
          <a:prstGeom prst="line">
            <a:avLst/>
          </a:prstGeom>
          <a:noFill/>
          <a:ln w="9525">
            <a:solidFill>
              <a:srgbClr val="5B6670"/>
            </a:solidFill>
            <a:prstDash val="solid"/>
          </a:ln>
        </p:spPr>
      </p:sp>
      <p:sp>
        <p:nvSpPr>
          <p:cNvPr id="23" name="Date"/>
          <p:cNvSpPr txBox="1"/>
          <p:nvPr/>
        </p:nvSpPr>
        <p:spPr>
          <a:xfrm>
            <a:off x="6035040" y="3959352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1C2126"/>
                </a:solidFill>
              </a:rPr>
              <a:t>2026년 6월 12일</a:t>
            </a:r>
            <a:endParaRPr lang="en-US" sz="1200" dirty="0"/>
          </a:p>
        </p:txBody>
      </p:sp>
      <p:sp>
        <p:nvSpPr>
          <p:cNvPr id="24" name="Text"/>
          <p:cNvSpPr txBox="1"/>
          <p:nvPr/>
        </p:nvSpPr>
        <p:spPr>
          <a:xfrm>
            <a:off x="6035040" y="4306824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5B6670"/>
                </a:solidFill>
              </a:rPr>
              <a:t>날짜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Outer border"/>
          <p:cNvSpPr/>
          <p:nvPr/>
        </p:nvSpPr>
        <p:spPr>
          <a:xfrm>
            <a:off x="274320" y="274320"/>
            <a:ext cx="8595360" cy="4594860"/>
          </a:xfrm>
          <a:prstGeom prst="rect">
            <a:avLst/>
          </a:prstGeom>
          <a:ln w="31750">
            <a:solidFill>
              <a:srgbClr val="1E2A5A"/>
            </a:solidFill>
            <a:prstDash val="solid"/>
          </a:ln>
        </p:spPr>
      </p:sp>
      <p:sp>
        <p:nvSpPr>
          <p:cNvPr id="4" name="Inner border"/>
          <p:cNvSpPr/>
          <p:nvPr/>
        </p:nvSpPr>
        <p:spPr>
          <a:xfrm>
            <a:off x="384048" y="384048"/>
            <a:ext cx="8375904" cy="4375404"/>
          </a:xfrm>
          <a:prstGeom prst="rect">
            <a:avLst/>
          </a:prstGeom>
          <a:ln w="9525">
            <a:solidFill>
              <a:srgbClr val="6D7594"/>
            </a:solidFill>
            <a:prstDash val="solid"/>
          </a:ln>
        </p:spPr>
      </p:sp>
      <p:sp>
        <p:nvSpPr>
          <p:cNvPr id="5" name="Corner 1"/>
          <p:cNvSpPr/>
          <p:nvPr/>
        </p:nvSpPr>
        <p:spPr>
          <a:xfrm>
            <a:off x="274320" y="274320"/>
            <a:ext cx="457200" cy="457200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6" name="Corner 2"/>
          <p:cNvSpPr/>
          <p:nvPr/>
        </p:nvSpPr>
        <p:spPr>
          <a:xfrm>
            <a:off x="8412480" y="274320"/>
            <a:ext cx="457200" cy="457200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7" name="Corner 3"/>
          <p:cNvSpPr/>
          <p:nvPr/>
        </p:nvSpPr>
        <p:spPr>
          <a:xfrm>
            <a:off x="274320" y="4411980"/>
            <a:ext cx="457200" cy="457200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8" name="Corner 4"/>
          <p:cNvSpPr/>
          <p:nvPr/>
        </p:nvSpPr>
        <p:spPr>
          <a:xfrm>
            <a:off x="8412480" y="4411980"/>
            <a:ext cx="457200" cy="457200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9" name="Issuer"/>
          <p:cNvSpPr txBox="1"/>
          <p:nvPr/>
        </p:nvSpPr>
        <p:spPr>
          <a:xfrm>
            <a:off x="914400" y="594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5B6670"/>
                </a:solidFill>
              </a:rPr>
              <a:t>ARUMSOFT LEARNING</a:t>
            </a:r>
            <a:endParaRPr lang="en-US" sz="1100" dirty="0"/>
          </a:p>
        </p:txBody>
      </p:sp>
      <p:sp>
        <p:nvSpPr>
          <p:cNvPr id="10" name="Title"/>
          <p:cNvSpPr txBox="1"/>
          <p:nvPr/>
        </p:nvSpPr>
        <p:spPr>
          <a:xfrm>
            <a:off x="914400" y="932688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1E2A5A"/>
                </a:solidFill>
              </a:rPr>
              <a:t>수료증</a:t>
            </a:r>
            <a:endParaRPr lang="en-US" sz="3400" dirty="0"/>
          </a:p>
        </p:txBody>
      </p:sp>
      <p:sp>
        <p:nvSpPr>
          <p:cNvPr id="11" name="Line"/>
          <p:cNvSpPr/>
          <p:nvPr/>
        </p:nvSpPr>
        <p:spPr>
          <a:xfrm>
            <a:off x="3931920" y="1627632"/>
            <a:ext cx="1280160" cy="0"/>
          </a:xfrm>
          <a:prstGeom prst="line">
            <a:avLst/>
          </a:prstGeom>
          <a:noFill/>
          <a:ln w="19050">
            <a:solidFill>
              <a:srgbClr val="6D7594"/>
            </a:solidFill>
            <a:prstDash val="solid"/>
          </a:ln>
        </p:spPr>
      </p:sp>
      <p:sp>
        <p:nvSpPr>
          <p:cNvPr id="12" name="Text"/>
          <p:cNvSpPr txBox="1"/>
          <p:nvPr/>
        </p:nvSpPr>
        <p:spPr>
          <a:xfrm>
            <a:off x="914400" y="1737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670"/>
                </a:solidFill>
              </a:rPr>
              <a:t>위 사람은 아래 과정을 성실히 이수하였기에 이 증서를 드립니다</a:t>
            </a:r>
            <a:endParaRPr lang="en-US" sz="1200" dirty="0"/>
          </a:p>
        </p:txBody>
      </p:sp>
      <p:sp>
        <p:nvSpPr>
          <p:cNvPr id="13" name="Recipient"/>
          <p:cNvSpPr txBox="1"/>
          <p:nvPr/>
        </p:nvSpPr>
        <p:spPr>
          <a:xfrm>
            <a:off x="731520" y="2029968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C2126"/>
                </a:solidFill>
              </a:rPr>
              <a:t>박지호</a:t>
            </a:r>
            <a:endParaRPr lang="en-US" sz="3600" dirty="0"/>
          </a:p>
        </p:txBody>
      </p:sp>
      <p:sp>
        <p:nvSpPr>
          <p:cNvPr id="14" name="Line"/>
          <p:cNvSpPr/>
          <p:nvPr/>
        </p:nvSpPr>
        <p:spPr>
          <a:xfrm>
            <a:off x="2286000" y="2761488"/>
            <a:ext cx="4572000" cy="0"/>
          </a:xfrm>
          <a:prstGeom prst="line">
            <a:avLst/>
          </a:prstGeom>
          <a:noFill/>
          <a:ln w="12700">
            <a:solidFill>
              <a:srgbClr val="E3E7EA"/>
            </a:solidFill>
            <a:prstDash val="solid"/>
          </a:ln>
        </p:spPr>
      </p:sp>
      <p:sp>
        <p:nvSpPr>
          <p:cNvPr id="15" name="Course"/>
          <p:cNvSpPr txBox="1"/>
          <p:nvPr/>
        </p:nvSpPr>
        <p:spPr>
          <a:xfrm>
            <a:off x="914400" y="2852928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670"/>
                </a:solidFill>
              </a:rPr>
              <a:t>총 12시간 과정과 최종 프로젝트를 성공적으로 마쳤습니다</a:t>
            </a:r>
            <a:endParaRPr lang="en-US" sz="12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172044"/>
                </a:solidFill>
              </a:rPr>
              <a:t>엑셀 기초 과정: 수식, 표, 차트</a:t>
            </a:r>
            <a:endParaRPr lang="en-US" sz="1200" dirty="0"/>
          </a:p>
        </p:txBody>
      </p:sp>
      <p:sp>
        <p:nvSpPr>
          <p:cNvPr id="16" name="Line"/>
          <p:cNvSpPr/>
          <p:nvPr/>
        </p:nvSpPr>
        <p:spPr>
          <a:xfrm>
            <a:off x="914400" y="4270248"/>
            <a:ext cx="2194560" cy="0"/>
          </a:xfrm>
          <a:prstGeom prst="line">
            <a:avLst/>
          </a:prstGeom>
          <a:noFill/>
          <a:ln w="9525">
            <a:solidFill>
              <a:srgbClr val="5B6670"/>
            </a:solidFill>
            <a:prstDash val="solid"/>
          </a:ln>
        </p:spPr>
      </p:sp>
      <p:sp>
        <p:nvSpPr>
          <p:cNvPr id="17" name="Signatory"/>
          <p:cNvSpPr txBox="1"/>
          <p:nvPr/>
        </p:nvSpPr>
        <p:spPr>
          <a:xfrm>
            <a:off x="914400" y="3959352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2126"/>
                </a:solidFill>
              </a:rPr>
              <a:t>박지은</a:t>
            </a:r>
            <a:endParaRPr lang="en-US" sz="1200" dirty="0"/>
          </a:p>
        </p:txBody>
      </p:sp>
      <p:sp>
        <p:nvSpPr>
          <p:cNvPr id="18" name="Text"/>
          <p:cNvSpPr txBox="1"/>
          <p:nvPr/>
        </p:nvSpPr>
        <p:spPr>
          <a:xfrm>
            <a:off x="914400" y="4306824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5B6670"/>
                </a:solidFill>
              </a:rPr>
              <a:t>교육 책임자</a:t>
            </a:r>
            <a:endParaRPr lang="en-US" sz="900" dirty="0"/>
          </a:p>
        </p:txBody>
      </p:sp>
      <p:sp>
        <p:nvSpPr>
          <p:cNvPr id="19" name="Line"/>
          <p:cNvSpPr/>
          <p:nvPr/>
        </p:nvSpPr>
        <p:spPr>
          <a:xfrm>
            <a:off x="3474720" y="4270248"/>
            <a:ext cx="2194560" cy="0"/>
          </a:xfrm>
          <a:prstGeom prst="line">
            <a:avLst/>
          </a:prstGeom>
          <a:noFill/>
          <a:ln w="9525">
            <a:solidFill>
              <a:srgbClr val="5B6670"/>
            </a:solidFill>
            <a:prstDash val="solid"/>
          </a:ln>
        </p:spPr>
      </p:sp>
      <p:sp>
        <p:nvSpPr>
          <p:cNvPr id="20" name="Signatory"/>
          <p:cNvSpPr txBox="1"/>
          <p:nvPr/>
        </p:nvSpPr>
        <p:spPr>
          <a:xfrm>
            <a:off x="3474720" y="3959352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2126"/>
                </a:solidFill>
              </a:rPr>
              <a:t>한도윤</a:t>
            </a:r>
            <a:endParaRPr lang="en-US" sz="1200" dirty="0"/>
          </a:p>
        </p:txBody>
      </p:sp>
      <p:sp>
        <p:nvSpPr>
          <p:cNvPr id="21" name="Text"/>
          <p:cNvSpPr txBox="1"/>
          <p:nvPr/>
        </p:nvSpPr>
        <p:spPr>
          <a:xfrm>
            <a:off x="3474720" y="4306824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5B6670"/>
                </a:solidFill>
              </a:rPr>
              <a:t>수석 강사</a:t>
            </a:r>
            <a:endParaRPr lang="en-US" sz="900" dirty="0"/>
          </a:p>
        </p:txBody>
      </p:sp>
      <p:sp>
        <p:nvSpPr>
          <p:cNvPr id="22" name="Line"/>
          <p:cNvSpPr/>
          <p:nvPr/>
        </p:nvSpPr>
        <p:spPr>
          <a:xfrm>
            <a:off x="6035040" y="4270248"/>
            <a:ext cx="2194560" cy="0"/>
          </a:xfrm>
          <a:prstGeom prst="line">
            <a:avLst/>
          </a:prstGeom>
          <a:noFill/>
          <a:ln w="9525">
            <a:solidFill>
              <a:srgbClr val="5B6670"/>
            </a:solidFill>
            <a:prstDash val="solid"/>
          </a:ln>
        </p:spPr>
      </p:sp>
      <p:sp>
        <p:nvSpPr>
          <p:cNvPr id="23" name="Date"/>
          <p:cNvSpPr txBox="1"/>
          <p:nvPr/>
        </p:nvSpPr>
        <p:spPr>
          <a:xfrm>
            <a:off x="6035040" y="3959352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1C2126"/>
                </a:solidFill>
              </a:rPr>
              <a:t>2026년 6월 12일</a:t>
            </a:r>
            <a:endParaRPr lang="en-US" sz="1200" dirty="0"/>
          </a:p>
        </p:txBody>
      </p:sp>
      <p:sp>
        <p:nvSpPr>
          <p:cNvPr id="24" name="Text"/>
          <p:cNvSpPr txBox="1"/>
          <p:nvPr/>
        </p:nvSpPr>
        <p:spPr>
          <a:xfrm>
            <a:off x="6035040" y="4306824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5B6670"/>
                </a:solidFill>
              </a:rPr>
              <a:t>날짜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6D7594"/>
      </a:accent2>
      <a:accent3>
        <a:srgbClr val="A5AABD"/>
      </a:accent3>
      <a:accent4>
        <a:srgbClr val="D7D9E1"/>
      </a:accent4>
      <a:accent5>
        <a:srgbClr val="172044"/>
      </a:accent5>
      <a:accent6>
        <a:srgbClr val="E3E7EA"/>
      </a:accent6>
      <a:hlink>
        <a:srgbClr val="1E2A5A"/>
      </a:hlink>
      <a:folHlink>
        <a:srgbClr val="172044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수료증</dc:title>
  <dc:subject>PptxGenJS Presentation</dc:subject>
  <dc:creator>ArumSoft Learning</dc:creator>
  <cp:lastModifiedBy>ArumSoft Learning</cp:lastModifiedBy>
  <cp:revision>1</cp:revision>
  <dcterms:created xsi:type="dcterms:W3CDTF">2026-11-03T01:49:04Z</dcterms:created>
  <dcterms:modified xsi:type="dcterms:W3CDTF">2026-11-03T01:49:04Z</dcterms:modified>
</cp:coreProperties>
</file>