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arumsoft.com/ko/resources/powerpoint/gantt-chart-maker 의 무료 간트 차트 메이커로 만들었어요. 막대는 둥근 사각형이라 가장자리를 끌어 날짜를 바꿀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웹사이트 리뉴얼 계획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2026년 3월–7월</a:t>
            </a:r>
            <a:endParaRPr lang="en-US" sz="1200" dirty="0"/>
          </a:p>
        </p:txBody>
      </p:sp>
      <p:sp>
        <p:nvSpPr>
          <p:cNvPr id="4" name="Header band"/>
          <p:cNvSpPr/>
          <p:nvPr/>
        </p:nvSpPr>
        <p:spPr>
          <a:xfrm>
            <a:off x="2697480" y="1188720"/>
            <a:ext cx="5989320" cy="310896"/>
          </a:xfrm>
          <a:prstGeom prst="rect">
            <a:avLst/>
          </a:prstGeom>
          <a:solidFill>
            <a:srgbClr val="F3F5F7"/>
          </a:solidFill>
          <a:ln/>
        </p:spPr>
      </p:sp>
      <p:sp>
        <p:nvSpPr>
          <p:cNvPr id="5" name="Text"/>
          <p:cNvSpPr txBox="1"/>
          <p:nvPr/>
        </p:nvSpPr>
        <p:spPr>
          <a:xfrm>
            <a:off x="2697480" y="1188720"/>
            <a:ext cx="121352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2026년 3월</a:t>
            </a:r>
            <a:endParaRPr lang="en-US" sz="900" dirty="0"/>
          </a:p>
        </p:txBody>
      </p:sp>
      <p:sp>
        <p:nvSpPr>
          <p:cNvPr id="6" name="Text"/>
          <p:cNvSpPr txBox="1"/>
          <p:nvPr/>
        </p:nvSpPr>
        <p:spPr>
          <a:xfrm>
            <a:off x="3911002" y="1188720"/>
            <a:ext cx="11743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4월</a:t>
            </a:r>
            <a:endParaRPr lang="en-US" sz="900" dirty="0"/>
          </a:p>
        </p:txBody>
      </p:sp>
      <p:sp>
        <p:nvSpPr>
          <p:cNvPr id="7" name="Line"/>
          <p:cNvSpPr/>
          <p:nvPr/>
        </p:nvSpPr>
        <p:spPr>
          <a:xfrm>
            <a:off x="3911002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8" name="Text"/>
          <p:cNvSpPr txBox="1"/>
          <p:nvPr/>
        </p:nvSpPr>
        <p:spPr>
          <a:xfrm>
            <a:off x="5085379" y="1188720"/>
            <a:ext cx="121352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5월</a:t>
            </a:r>
            <a:endParaRPr lang="en-US" sz="900" dirty="0"/>
          </a:p>
        </p:txBody>
      </p:sp>
      <p:sp>
        <p:nvSpPr>
          <p:cNvPr id="9" name="Line"/>
          <p:cNvSpPr/>
          <p:nvPr/>
        </p:nvSpPr>
        <p:spPr>
          <a:xfrm>
            <a:off x="5085379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0" name="Text"/>
          <p:cNvSpPr txBox="1"/>
          <p:nvPr/>
        </p:nvSpPr>
        <p:spPr>
          <a:xfrm>
            <a:off x="6298901" y="1188720"/>
            <a:ext cx="11743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6월</a:t>
            </a:r>
            <a:endParaRPr lang="en-US" sz="900" dirty="0"/>
          </a:p>
        </p:txBody>
      </p:sp>
      <p:sp>
        <p:nvSpPr>
          <p:cNvPr id="11" name="Line"/>
          <p:cNvSpPr/>
          <p:nvPr/>
        </p:nvSpPr>
        <p:spPr>
          <a:xfrm>
            <a:off x="6298901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7473278" y="1188720"/>
            <a:ext cx="121352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7월</a:t>
            </a:r>
            <a:endParaRPr lang="en-US" sz="900" dirty="0"/>
          </a:p>
        </p:txBody>
      </p:sp>
      <p:sp>
        <p:nvSpPr>
          <p:cNvPr id="13" name="Line"/>
          <p:cNvSpPr/>
          <p:nvPr/>
        </p:nvSpPr>
        <p:spPr>
          <a:xfrm>
            <a:off x="7473278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4" name="Line"/>
          <p:cNvSpPr/>
          <p:nvPr/>
        </p:nvSpPr>
        <p:spPr>
          <a:xfrm>
            <a:off x="2697480" y="4498848"/>
            <a:ext cx="5989320" cy="0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5" name="Task 1"/>
          <p:cNvSpPr txBox="1"/>
          <p:nvPr/>
        </p:nvSpPr>
        <p:spPr>
          <a:xfrm>
            <a:off x="457200" y="157276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현황 조사</a:t>
            </a:r>
            <a:endParaRPr lang="en-US" sz="1000" dirty="0"/>
          </a:p>
        </p:txBody>
      </p:sp>
      <p:sp>
        <p:nvSpPr>
          <p:cNvPr id="16" name="Bar 1"/>
          <p:cNvSpPr/>
          <p:nvPr/>
        </p:nvSpPr>
        <p:spPr>
          <a:xfrm>
            <a:off x="2736626" y="164226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17" name="Progress 1"/>
          <p:cNvSpPr/>
          <p:nvPr/>
        </p:nvSpPr>
        <p:spPr>
          <a:xfrm>
            <a:off x="2736626" y="164226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18" name="Text"/>
          <p:cNvSpPr txBox="1"/>
          <p:nvPr/>
        </p:nvSpPr>
        <p:spPr>
          <a:xfrm>
            <a:off x="2736626" y="1642262"/>
            <a:ext cx="743772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100%</a:t>
            </a:r>
            <a:endParaRPr lang="en-US" sz="800" dirty="0"/>
          </a:p>
        </p:txBody>
      </p:sp>
      <p:sp>
        <p:nvSpPr>
          <p:cNvPr id="19" name="Shape"/>
          <p:cNvSpPr/>
          <p:nvPr/>
        </p:nvSpPr>
        <p:spPr>
          <a:xfrm>
            <a:off x="457200" y="193852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0" name="Task 2"/>
          <p:cNvSpPr txBox="1"/>
          <p:nvPr/>
        </p:nvSpPr>
        <p:spPr>
          <a:xfrm>
            <a:off x="457200" y="193852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이해관계자 인터뷰</a:t>
            </a:r>
            <a:endParaRPr lang="en-US" sz="1000" dirty="0"/>
          </a:p>
        </p:txBody>
      </p:sp>
      <p:sp>
        <p:nvSpPr>
          <p:cNvPr id="21" name="Bar 2"/>
          <p:cNvSpPr/>
          <p:nvPr/>
        </p:nvSpPr>
        <p:spPr>
          <a:xfrm>
            <a:off x="3010647" y="200802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22" name="Progress 2"/>
          <p:cNvSpPr/>
          <p:nvPr/>
        </p:nvSpPr>
        <p:spPr>
          <a:xfrm>
            <a:off x="3010647" y="200802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23" name="Text"/>
          <p:cNvSpPr txBox="1"/>
          <p:nvPr/>
        </p:nvSpPr>
        <p:spPr>
          <a:xfrm>
            <a:off x="3010647" y="2008022"/>
            <a:ext cx="743772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100%</a:t>
            </a:r>
            <a:endParaRPr lang="en-US" sz="800" dirty="0"/>
          </a:p>
        </p:txBody>
      </p:sp>
      <p:sp>
        <p:nvSpPr>
          <p:cNvPr id="24" name="Task 3"/>
          <p:cNvSpPr txBox="1"/>
          <p:nvPr/>
        </p:nvSpPr>
        <p:spPr>
          <a:xfrm>
            <a:off x="457200" y="230428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사이트맵·와이어프레임</a:t>
            </a:r>
            <a:endParaRPr lang="en-US" sz="1000" dirty="0"/>
          </a:p>
        </p:txBody>
      </p:sp>
      <p:sp>
        <p:nvSpPr>
          <p:cNvPr id="25" name="Bar 3"/>
          <p:cNvSpPr/>
          <p:nvPr/>
        </p:nvSpPr>
        <p:spPr>
          <a:xfrm>
            <a:off x="3558689" y="2373782"/>
            <a:ext cx="1017793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26" name="Progress 3"/>
          <p:cNvSpPr/>
          <p:nvPr/>
        </p:nvSpPr>
        <p:spPr>
          <a:xfrm>
            <a:off x="3558689" y="2373782"/>
            <a:ext cx="814234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27" name="Text"/>
          <p:cNvSpPr txBox="1"/>
          <p:nvPr/>
        </p:nvSpPr>
        <p:spPr>
          <a:xfrm>
            <a:off x="3558689" y="2373782"/>
            <a:ext cx="1017793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80%</a:t>
            </a:r>
            <a:endParaRPr lang="en-US" sz="800" dirty="0"/>
          </a:p>
        </p:txBody>
      </p:sp>
      <p:sp>
        <p:nvSpPr>
          <p:cNvPr id="28" name="Shape"/>
          <p:cNvSpPr/>
          <p:nvPr/>
        </p:nvSpPr>
        <p:spPr>
          <a:xfrm>
            <a:off x="457200" y="267004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9" name="Task 4"/>
          <p:cNvSpPr txBox="1"/>
          <p:nvPr/>
        </p:nvSpPr>
        <p:spPr>
          <a:xfrm>
            <a:off x="457200" y="267004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비주얼 디자인</a:t>
            </a:r>
            <a:endParaRPr lang="en-US" sz="1000" dirty="0"/>
          </a:p>
        </p:txBody>
      </p:sp>
      <p:sp>
        <p:nvSpPr>
          <p:cNvPr id="30" name="Bar 4"/>
          <p:cNvSpPr/>
          <p:nvPr/>
        </p:nvSpPr>
        <p:spPr>
          <a:xfrm>
            <a:off x="4380753" y="2739542"/>
            <a:ext cx="1291814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31" name="Progress 4"/>
          <p:cNvSpPr/>
          <p:nvPr/>
        </p:nvSpPr>
        <p:spPr>
          <a:xfrm>
            <a:off x="4380753" y="2739542"/>
            <a:ext cx="516726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32" name="Text"/>
          <p:cNvSpPr txBox="1"/>
          <p:nvPr/>
        </p:nvSpPr>
        <p:spPr>
          <a:xfrm>
            <a:off x="4380753" y="2739542"/>
            <a:ext cx="1291814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40%</a:t>
            </a:r>
            <a:endParaRPr lang="en-US" sz="800" dirty="0"/>
          </a:p>
        </p:txBody>
      </p:sp>
      <p:sp>
        <p:nvSpPr>
          <p:cNvPr id="33" name="Task 5"/>
          <p:cNvSpPr txBox="1"/>
          <p:nvPr/>
        </p:nvSpPr>
        <p:spPr>
          <a:xfrm>
            <a:off x="457200" y="303580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콘텐츠 작성</a:t>
            </a:r>
            <a:endParaRPr lang="en-US" sz="1000" dirty="0"/>
          </a:p>
        </p:txBody>
      </p:sp>
      <p:sp>
        <p:nvSpPr>
          <p:cNvPr id="34" name="Bar 5"/>
          <p:cNvSpPr/>
          <p:nvPr/>
        </p:nvSpPr>
        <p:spPr>
          <a:xfrm>
            <a:off x="4654774" y="3105302"/>
            <a:ext cx="1565835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35" name="Progress 5"/>
          <p:cNvSpPr/>
          <p:nvPr/>
        </p:nvSpPr>
        <p:spPr>
          <a:xfrm>
            <a:off x="4654774" y="3105302"/>
            <a:ext cx="391459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36" name="Text"/>
          <p:cNvSpPr txBox="1"/>
          <p:nvPr/>
        </p:nvSpPr>
        <p:spPr>
          <a:xfrm>
            <a:off x="4654774" y="3105302"/>
            <a:ext cx="1565835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25%</a:t>
            </a:r>
            <a:endParaRPr lang="en-US" sz="800" dirty="0"/>
          </a:p>
        </p:txBody>
      </p:sp>
      <p:sp>
        <p:nvSpPr>
          <p:cNvPr id="37" name="Shape"/>
          <p:cNvSpPr/>
          <p:nvPr/>
        </p:nvSpPr>
        <p:spPr>
          <a:xfrm>
            <a:off x="457200" y="340156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38" name="Task 6"/>
          <p:cNvSpPr txBox="1"/>
          <p:nvPr/>
        </p:nvSpPr>
        <p:spPr>
          <a:xfrm>
            <a:off x="457200" y="340156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개발</a:t>
            </a:r>
            <a:endParaRPr lang="en-US" sz="1000" dirty="0"/>
          </a:p>
        </p:txBody>
      </p:sp>
      <p:sp>
        <p:nvSpPr>
          <p:cNvPr id="39" name="Bar 6"/>
          <p:cNvSpPr/>
          <p:nvPr/>
        </p:nvSpPr>
        <p:spPr>
          <a:xfrm>
            <a:off x="5476838" y="3471062"/>
            <a:ext cx="1839856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40" name="Progress 6"/>
          <p:cNvSpPr/>
          <p:nvPr/>
        </p:nvSpPr>
        <p:spPr>
          <a:xfrm>
            <a:off x="5476838" y="3471062"/>
            <a:ext cx="183986" cy="226771"/>
          </a:xfrm>
          <a:prstGeom prst="roundRect">
            <a:avLst>
              <a:gd name="adj" fmla="val 19880"/>
            </a:avLst>
          </a:prstGeom>
          <a:solidFill>
            <a:srgbClr val="1E2A5A"/>
          </a:solidFill>
          <a:ln/>
        </p:spPr>
      </p:sp>
      <p:sp>
        <p:nvSpPr>
          <p:cNvPr id="41" name="Text"/>
          <p:cNvSpPr txBox="1"/>
          <p:nvPr/>
        </p:nvSpPr>
        <p:spPr>
          <a:xfrm>
            <a:off x="5476838" y="3471062"/>
            <a:ext cx="1839856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10%</a:t>
            </a:r>
            <a:endParaRPr lang="en-US" sz="800" dirty="0"/>
          </a:p>
        </p:txBody>
      </p:sp>
      <p:sp>
        <p:nvSpPr>
          <p:cNvPr id="42" name="Task 7"/>
          <p:cNvSpPr txBox="1"/>
          <p:nvPr/>
        </p:nvSpPr>
        <p:spPr>
          <a:xfrm>
            <a:off x="457200" y="376732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QA·접근성 검수</a:t>
            </a:r>
            <a:endParaRPr lang="en-US" sz="1000" dirty="0"/>
          </a:p>
        </p:txBody>
      </p:sp>
      <p:sp>
        <p:nvSpPr>
          <p:cNvPr id="43" name="Bar 7"/>
          <p:cNvSpPr/>
          <p:nvPr/>
        </p:nvSpPr>
        <p:spPr>
          <a:xfrm>
            <a:off x="6846944" y="383682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44" name="Text"/>
          <p:cNvSpPr txBox="1"/>
          <p:nvPr/>
        </p:nvSpPr>
        <p:spPr>
          <a:xfrm>
            <a:off x="6846944" y="3836822"/>
            <a:ext cx="743772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0%</a:t>
            </a:r>
            <a:endParaRPr lang="en-US" sz="800" dirty="0"/>
          </a:p>
        </p:txBody>
      </p:sp>
      <p:sp>
        <p:nvSpPr>
          <p:cNvPr id="45" name="Shape"/>
          <p:cNvSpPr/>
          <p:nvPr/>
        </p:nvSpPr>
        <p:spPr>
          <a:xfrm>
            <a:off x="457200" y="413308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46" name="Task 8"/>
          <p:cNvSpPr txBox="1"/>
          <p:nvPr/>
        </p:nvSpPr>
        <p:spPr>
          <a:xfrm>
            <a:off x="457200" y="413308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출시</a:t>
            </a:r>
            <a:endParaRPr lang="en-US" sz="1000" dirty="0"/>
          </a:p>
        </p:txBody>
      </p:sp>
      <p:sp>
        <p:nvSpPr>
          <p:cNvPr id="47" name="Milestone"/>
          <p:cNvSpPr/>
          <p:nvPr/>
        </p:nvSpPr>
        <p:spPr>
          <a:xfrm>
            <a:off x="7731778" y="4202582"/>
            <a:ext cx="226771" cy="226771"/>
          </a:xfrm>
          <a:prstGeom prst="diamond">
            <a:avLst/>
          </a:prstGeom>
          <a:solidFill>
            <a:srgbClr val="172044"/>
          </a:solidFill>
          <a:ln/>
        </p:spPr>
      </p:sp>
      <p:sp>
        <p:nvSpPr>
          <p:cNvPr id="48" name="Today"/>
          <p:cNvSpPr/>
          <p:nvPr/>
        </p:nvSpPr>
        <p:spPr>
          <a:xfrm>
            <a:off x="5202816" y="1188720"/>
            <a:ext cx="0" cy="3310128"/>
          </a:xfrm>
          <a:prstGeom prst="line">
            <a:avLst/>
          </a:prstGeom>
          <a:noFill/>
          <a:ln w="19050">
            <a:solidFill>
              <a:srgbClr val="172044"/>
            </a:solidFill>
            <a:prstDash val="dash"/>
          </a:ln>
        </p:spPr>
      </p:sp>
      <p:sp>
        <p:nvSpPr>
          <p:cNvPr id="49" name="Text"/>
          <p:cNvSpPr txBox="1"/>
          <p:nvPr/>
        </p:nvSpPr>
        <p:spPr>
          <a:xfrm>
            <a:off x="4745616" y="4517136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오늘 · 5/4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웹사이트 리뉴얼 계획</dc:title>
  <dc:subject>PptxGenJS Presentation</dc:subject>
  <dc:creator>ArumSoft Learning</dc:creator>
  <cp:lastModifiedBy>ArumSoft Learning</cp:lastModifiedBy>
  <cp:revision>1</cp:revision>
  <dcterms:created xsi:type="dcterms:W3CDTF">2026-11-03T01:49:04Z</dcterms:created>
  <dcterms:modified xsi:type="dcterms:W3CDTF">2026-11-03T01:49:04Z</dcterms:modified>
</cp:coreProperties>
</file>