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Timeline Maker at arumsoft.com/resources/powerpoint/timeline-maker. To change colors: Design › Variants › Colors. To edit text: click any milestone.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Timeline Maker at arumsoft.com/resources/powerpoint/timeline-maker. To change colors: Design › Variants › Colors. To edit text: click any milestone.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Product launch timeline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Key milestones, January to September 2026</a:t>
            </a:r>
            <a:endParaRPr lang="en-US" sz="1200" dirty="0"/>
          </a:p>
        </p:txBody>
      </p:sp>
      <p:sp>
        <p:nvSpPr>
          <p:cNvPr id="4" name="Timeline line"/>
          <p:cNvSpPr/>
          <p:nvPr/>
        </p:nvSpPr>
        <p:spPr>
          <a:xfrm>
            <a:off x="457200" y="2788920"/>
            <a:ext cx="8229600" cy="0"/>
          </a:xfrm>
          <a:prstGeom prst="line">
            <a:avLst/>
          </a:prstGeom>
          <a:noFill/>
          <a:ln w="38100">
            <a:solidFill>
              <a:srgbClr val="E3E7EA"/>
            </a:solidFill>
            <a:prstDash val="solid"/>
          </a:ln>
        </p:spPr>
      </p:sp>
      <p:sp>
        <p:nvSpPr>
          <p:cNvPr id="5" name="Line"/>
          <p:cNvSpPr/>
          <p:nvPr/>
        </p:nvSpPr>
        <p:spPr>
          <a:xfrm>
            <a:off x="822960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6" name="Marker 1"/>
          <p:cNvSpPr/>
          <p:nvPr/>
        </p:nvSpPr>
        <p:spPr>
          <a:xfrm>
            <a:off x="649224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"/>
          <p:cNvSpPr txBox="1"/>
          <p:nvPr/>
        </p:nvSpPr>
        <p:spPr>
          <a:xfrm>
            <a:off x="649224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Milestone 1"/>
          <p:cNvSpPr txBox="1"/>
          <p:nvPr/>
        </p:nvSpPr>
        <p:spPr>
          <a:xfrm>
            <a:off x="274320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Jan 12,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Kickoff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Team, scope and budget approved</a:t>
            </a:r>
            <a:endParaRPr lang="en-US" sz="1100" dirty="0"/>
          </a:p>
        </p:txBody>
      </p:sp>
      <p:sp>
        <p:nvSpPr>
          <p:cNvPr id="9" name="Line"/>
          <p:cNvSpPr/>
          <p:nvPr/>
        </p:nvSpPr>
        <p:spPr>
          <a:xfrm>
            <a:off x="2322576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0" name="Marker 2"/>
          <p:cNvSpPr/>
          <p:nvPr/>
        </p:nvSpPr>
        <p:spPr>
          <a:xfrm>
            <a:off x="2148840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"/>
          <p:cNvSpPr txBox="1"/>
          <p:nvPr/>
        </p:nvSpPr>
        <p:spPr>
          <a:xfrm>
            <a:off x="2148840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2" name="Milestone 2"/>
          <p:cNvSpPr txBox="1"/>
          <p:nvPr/>
        </p:nvSpPr>
        <p:spPr>
          <a:xfrm>
            <a:off x="1225296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Feb 20,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Research complete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24 customer interviews, competitor review</a:t>
            </a:r>
            <a:endParaRPr lang="en-US" sz="1100" dirty="0"/>
          </a:p>
        </p:txBody>
      </p:sp>
      <p:sp>
        <p:nvSpPr>
          <p:cNvPr id="13" name="Line"/>
          <p:cNvSpPr/>
          <p:nvPr/>
        </p:nvSpPr>
        <p:spPr>
          <a:xfrm>
            <a:off x="3822192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4" name="Marker 3"/>
          <p:cNvSpPr/>
          <p:nvPr/>
        </p:nvSpPr>
        <p:spPr>
          <a:xfrm>
            <a:off x="3648456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"/>
          <p:cNvSpPr txBox="1"/>
          <p:nvPr/>
        </p:nvSpPr>
        <p:spPr>
          <a:xfrm>
            <a:off x="3648456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Milestone 3"/>
          <p:cNvSpPr txBox="1"/>
          <p:nvPr/>
        </p:nvSpPr>
        <p:spPr>
          <a:xfrm>
            <a:off x="2724912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Apr 3,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Design freeze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Final UI and content signed off</a:t>
            </a:r>
            <a:endParaRPr lang="en-US" sz="1100" dirty="0"/>
          </a:p>
        </p:txBody>
      </p:sp>
      <p:sp>
        <p:nvSpPr>
          <p:cNvPr id="17" name="Line"/>
          <p:cNvSpPr/>
          <p:nvPr/>
        </p:nvSpPr>
        <p:spPr>
          <a:xfrm>
            <a:off x="5321808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8" name="Marker 4"/>
          <p:cNvSpPr/>
          <p:nvPr/>
        </p:nvSpPr>
        <p:spPr>
          <a:xfrm>
            <a:off x="5148072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"/>
          <p:cNvSpPr txBox="1"/>
          <p:nvPr/>
        </p:nvSpPr>
        <p:spPr>
          <a:xfrm>
            <a:off x="5148072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0" name="Milestone 4"/>
          <p:cNvSpPr txBox="1"/>
          <p:nvPr/>
        </p:nvSpPr>
        <p:spPr>
          <a:xfrm>
            <a:off x="4224528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May 29,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Beta release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200 invited users, feedback survey</a:t>
            </a:r>
            <a:endParaRPr lang="en-US" sz="1100" dirty="0"/>
          </a:p>
        </p:txBody>
      </p:sp>
      <p:sp>
        <p:nvSpPr>
          <p:cNvPr id="21" name="Line"/>
          <p:cNvSpPr/>
          <p:nvPr/>
        </p:nvSpPr>
        <p:spPr>
          <a:xfrm>
            <a:off x="6821424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22" name="Marker 5"/>
          <p:cNvSpPr/>
          <p:nvPr/>
        </p:nvSpPr>
        <p:spPr>
          <a:xfrm>
            <a:off x="6647688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"/>
          <p:cNvSpPr txBox="1"/>
          <p:nvPr/>
        </p:nvSpPr>
        <p:spPr>
          <a:xfrm>
            <a:off x="6647688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4" name="Milestone 5"/>
          <p:cNvSpPr txBox="1"/>
          <p:nvPr/>
        </p:nvSpPr>
        <p:spPr>
          <a:xfrm>
            <a:off x="5724144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Jul 17,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Marketing campaign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Website, email and social launch</a:t>
            </a:r>
            <a:endParaRPr lang="en-US" sz="1100" dirty="0"/>
          </a:p>
        </p:txBody>
      </p:sp>
      <p:sp>
        <p:nvSpPr>
          <p:cNvPr id="25" name="Line"/>
          <p:cNvSpPr/>
          <p:nvPr/>
        </p:nvSpPr>
        <p:spPr>
          <a:xfrm>
            <a:off x="8321040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26" name="Marker 6"/>
          <p:cNvSpPr/>
          <p:nvPr/>
        </p:nvSpPr>
        <p:spPr>
          <a:xfrm>
            <a:off x="8147304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"/>
          <p:cNvSpPr txBox="1"/>
          <p:nvPr/>
        </p:nvSpPr>
        <p:spPr>
          <a:xfrm>
            <a:off x="8147304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28" name="Milestone 6"/>
          <p:cNvSpPr txBox="1"/>
          <p:nvPr/>
        </p:nvSpPr>
        <p:spPr>
          <a:xfrm>
            <a:off x="6675120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Sep 1, 2026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Public launch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General availability and press release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Product launch timeline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Key milestones, January to September 2026</a:t>
            </a:r>
            <a:endParaRPr lang="en-US" sz="1200" dirty="0"/>
          </a:p>
        </p:txBody>
      </p:sp>
      <p:sp>
        <p:nvSpPr>
          <p:cNvPr id="4" name="Line"/>
          <p:cNvSpPr/>
          <p:nvPr/>
        </p:nvSpPr>
        <p:spPr>
          <a:xfrm>
            <a:off x="1234440" y="1143000"/>
            <a:ext cx="0" cy="3204210"/>
          </a:xfrm>
          <a:prstGeom prst="line">
            <a:avLst/>
          </a:prstGeom>
          <a:noFill/>
          <a:ln w="38100">
            <a:solidFill>
              <a:srgbClr val="E3E7EA"/>
            </a:solidFill>
            <a:prstDash val="solid"/>
          </a:ln>
        </p:spPr>
      </p:sp>
      <p:sp>
        <p:nvSpPr>
          <p:cNvPr id="5" name="Marker 1"/>
          <p:cNvSpPr/>
          <p:nvPr/>
        </p:nvSpPr>
        <p:spPr>
          <a:xfrm>
            <a:off x="1078992" y="126187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"/>
          <p:cNvSpPr txBox="1"/>
          <p:nvPr/>
        </p:nvSpPr>
        <p:spPr>
          <a:xfrm>
            <a:off x="1078992" y="1261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7" name="Text"/>
          <p:cNvSpPr txBox="1"/>
          <p:nvPr/>
        </p:nvSpPr>
        <p:spPr>
          <a:xfrm>
            <a:off x="365760" y="128930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Jan 12, 2026</a:t>
            </a:r>
            <a:endParaRPr lang="en-US" sz="1050" dirty="0"/>
          </a:p>
        </p:txBody>
      </p:sp>
      <p:sp>
        <p:nvSpPr>
          <p:cNvPr id="8" name="Milestone 1"/>
          <p:cNvSpPr txBox="1"/>
          <p:nvPr/>
        </p:nvSpPr>
        <p:spPr>
          <a:xfrm>
            <a:off x="1618488" y="127101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Kickoff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Team, scope and budget approved</a:t>
            </a:r>
            <a:endParaRPr lang="en-US" sz="1200" dirty="0"/>
          </a:p>
        </p:txBody>
      </p:sp>
      <p:sp>
        <p:nvSpPr>
          <p:cNvPr id="9" name="Marker 2"/>
          <p:cNvSpPr/>
          <p:nvPr/>
        </p:nvSpPr>
        <p:spPr>
          <a:xfrm>
            <a:off x="1078992" y="182956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"/>
          <p:cNvSpPr txBox="1"/>
          <p:nvPr/>
        </p:nvSpPr>
        <p:spPr>
          <a:xfrm>
            <a:off x="1078992" y="182956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1" name="Text"/>
          <p:cNvSpPr txBox="1"/>
          <p:nvPr/>
        </p:nvSpPr>
        <p:spPr>
          <a:xfrm>
            <a:off x="365760" y="185699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Feb 20, 2026</a:t>
            </a:r>
            <a:endParaRPr lang="en-US" sz="1050" dirty="0"/>
          </a:p>
        </p:txBody>
      </p:sp>
      <p:sp>
        <p:nvSpPr>
          <p:cNvPr id="12" name="Milestone 2"/>
          <p:cNvSpPr txBox="1"/>
          <p:nvPr/>
        </p:nvSpPr>
        <p:spPr>
          <a:xfrm>
            <a:off x="1618488" y="183870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Research complete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24 customer interviews, competitor review</a:t>
            </a:r>
            <a:endParaRPr lang="en-US" sz="1200" dirty="0"/>
          </a:p>
        </p:txBody>
      </p:sp>
      <p:sp>
        <p:nvSpPr>
          <p:cNvPr id="13" name="Marker 3"/>
          <p:cNvSpPr/>
          <p:nvPr/>
        </p:nvSpPr>
        <p:spPr>
          <a:xfrm>
            <a:off x="1078992" y="239725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"/>
          <p:cNvSpPr txBox="1"/>
          <p:nvPr/>
        </p:nvSpPr>
        <p:spPr>
          <a:xfrm>
            <a:off x="1078992" y="23972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5" name="Text"/>
          <p:cNvSpPr txBox="1"/>
          <p:nvPr/>
        </p:nvSpPr>
        <p:spPr>
          <a:xfrm>
            <a:off x="365760" y="242468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Apr 3, 2026</a:t>
            </a:r>
            <a:endParaRPr lang="en-US" sz="1050" dirty="0"/>
          </a:p>
        </p:txBody>
      </p:sp>
      <p:sp>
        <p:nvSpPr>
          <p:cNvPr id="16" name="Milestone 3"/>
          <p:cNvSpPr txBox="1"/>
          <p:nvPr/>
        </p:nvSpPr>
        <p:spPr>
          <a:xfrm>
            <a:off x="1618488" y="240639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Design freeze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Final UI and content signed off</a:t>
            </a:r>
            <a:endParaRPr lang="en-US" sz="1200" dirty="0"/>
          </a:p>
        </p:txBody>
      </p:sp>
      <p:sp>
        <p:nvSpPr>
          <p:cNvPr id="17" name="Marker 4"/>
          <p:cNvSpPr/>
          <p:nvPr/>
        </p:nvSpPr>
        <p:spPr>
          <a:xfrm>
            <a:off x="1078992" y="296494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"/>
          <p:cNvSpPr txBox="1"/>
          <p:nvPr/>
        </p:nvSpPr>
        <p:spPr>
          <a:xfrm>
            <a:off x="1078992" y="296494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9" name="Text"/>
          <p:cNvSpPr txBox="1"/>
          <p:nvPr/>
        </p:nvSpPr>
        <p:spPr>
          <a:xfrm>
            <a:off x="365760" y="299237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May 29, 2026</a:t>
            </a:r>
            <a:endParaRPr lang="en-US" sz="1050" dirty="0"/>
          </a:p>
        </p:txBody>
      </p:sp>
      <p:sp>
        <p:nvSpPr>
          <p:cNvPr id="20" name="Milestone 4"/>
          <p:cNvSpPr txBox="1"/>
          <p:nvPr/>
        </p:nvSpPr>
        <p:spPr>
          <a:xfrm>
            <a:off x="1618488" y="297408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Beta release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200 invited users, feedback survey</a:t>
            </a:r>
            <a:endParaRPr lang="en-US" sz="1200" dirty="0"/>
          </a:p>
        </p:txBody>
      </p:sp>
      <p:sp>
        <p:nvSpPr>
          <p:cNvPr id="21" name="Marker 5"/>
          <p:cNvSpPr/>
          <p:nvPr/>
        </p:nvSpPr>
        <p:spPr>
          <a:xfrm>
            <a:off x="1078992" y="353263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"/>
          <p:cNvSpPr txBox="1"/>
          <p:nvPr/>
        </p:nvSpPr>
        <p:spPr>
          <a:xfrm>
            <a:off x="1078992" y="35326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3" name="Text"/>
          <p:cNvSpPr txBox="1"/>
          <p:nvPr/>
        </p:nvSpPr>
        <p:spPr>
          <a:xfrm>
            <a:off x="365760" y="356006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Jul 17, 2026</a:t>
            </a:r>
            <a:endParaRPr lang="en-US" sz="1050" dirty="0"/>
          </a:p>
        </p:txBody>
      </p:sp>
      <p:sp>
        <p:nvSpPr>
          <p:cNvPr id="24" name="Milestone 5"/>
          <p:cNvSpPr txBox="1"/>
          <p:nvPr/>
        </p:nvSpPr>
        <p:spPr>
          <a:xfrm>
            <a:off x="1618488" y="354177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Marketing campaign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Website, email and social launch</a:t>
            </a:r>
            <a:endParaRPr lang="en-US" sz="1200" dirty="0"/>
          </a:p>
        </p:txBody>
      </p:sp>
      <p:sp>
        <p:nvSpPr>
          <p:cNvPr id="25" name="Marker 6"/>
          <p:cNvSpPr/>
          <p:nvPr/>
        </p:nvSpPr>
        <p:spPr>
          <a:xfrm>
            <a:off x="1078992" y="410032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"/>
          <p:cNvSpPr txBox="1"/>
          <p:nvPr/>
        </p:nvSpPr>
        <p:spPr>
          <a:xfrm>
            <a:off x="1078992" y="410032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27" name="Text"/>
          <p:cNvSpPr txBox="1"/>
          <p:nvPr/>
        </p:nvSpPr>
        <p:spPr>
          <a:xfrm>
            <a:off x="365760" y="412775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Sep 1, 2026</a:t>
            </a:r>
            <a:endParaRPr lang="en-US" sz="1050" dirty="0"/>
          </a:p>
        </p:txBody>
      </p:sp>
      <p:sp>
        <p:nvSpPr>
          <p:cNvPr id="28" name="Milestone 6"/>
          <p:cNvSpPr txBox="1"/>
          <p:nvPr/>
        </p:nvSpPr>
        <p:spPr>
          <a:xfrm>
            <a:off x="1618488" y="410946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Public launch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General availability and press release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launch timeline</dc:title>
  <dc:subject>PptxGenJS Presentation</dc:subject>
  <dc:creator>ArumSoft Learning</dc:creator>
  <cp:lastModifiedBy>ArumSoft Learning</cp:lastModifiedBy>
  <cp:revision>1</cp:revision>
  <dcterms:created xsi:type="dcterms:W3CDTF">2026-11-03T01:49:03Z</dcterms:created>
  <dcterms:modified xsi:type="dcterms:W3CDTF">2026-11-03T01:49:03Z</dcterms:modified>
</cp:coreProperties>
</file>