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our situation" id="{909ad22c-96b7-02bf-95f8-d602dcc7dd7f}">
          <p14:sldIdLst>
            <p14:sldId id="256"/>
            <p14:sldId id="257"/>
          </p14:sldIdLst>
        </p14:section>
        <p14:section name="Our proposal" id="{9b6c1332-2e93-3766-2ac2-9e6f1a2867f8}">
          <p14:sldIdLst>
            <p14:sldId id="258"/>
            <p14:sldId id="259"/>
          </p14:sldIdLst>
        </p14:section>
        <p14:section name="Investment" id="{3932e5bf-5cea-487d-d982-e2f16389c975}">
          <p14:sldIdLst>
            <p14:sldId id="260"/>
            <p14:sldId id="261"/>
          </p14:sldIdLst>
        </p14:section>
        <p14:section name="Next steps" id="{cc92b3d9-dd2a-414c-16b4-1c86a2b89383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Brightline Studio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Website redesign proposal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Prepared for Cedar Valley Dental · By Brightline Studio · May 20, 2026 · Valid for 30 days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What we heard</a:t>
            </a:r>
            <a:endParaRPr lang="en-US" sz="2600" dirty="0"/>
          </a:p>
        </p:txBody>
      </p:sp>
      <p:sp>
        <p:nvSpPr>
          <p:cNvPr id="3" name="Card No online booking"/>
          <p:cNvSpPr/>
          <p:nvPr/>
        </p:nvSpPr>
        <p:spPr>
          <a:xfrm>
            <a:off x="457200" y="1280160"/>
            <a:ext cx="2560320" cy="26517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4" name="Badge"/>
          <p:cNvSpPr/>
          <p:nvPr/>
        </p:nvSpPr>
        <p:spPr>
          <a:xfrm>
            <a:off x="68580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Card heading"/>
          <p:cNvSpPr txBox="1"/>
          <p:nvPr/>
        </p:nvSpPr>
        <p:spPr>
          <a:xfrm>
            <a:off x="68580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No online booking</a:t>
            </a:r>
            <a:endParaRPr lang="en-US" sz="1500" dirty="0"/>
          </a:p>
        </p:txBody>
      </p:sp>
      <p:sp>
        <p:nvSpPr>
          <p:cNvPr id="7" name="Card text"/>
          <p:cNvSpPr txBox="1"/>
          <p:nvPr/>
        </p:nvSpPr>
        <p:spPr>
          <a:xfrm>
            <a:off x="685800" y="246888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Your front desk takes 60+ booking calls a week and loses after-hours requests.</a:t>
            </a:r>
            <a:endParaRPr lang="en-US" sz="1200" dirty="0"/>
          </a:p>
        </p:txBody>
      </p:sp>
      <p:sp>
        <p:nvSpPr>
          <p:cNvPr id="8" name="Card Not built for phones"/>
          <p:cNvSpPr/>
          <p:nvPr/>
        </p:nvSpPr>
        <p:spPr>
          <a:xfrm>
            <a:off x="3291840" y="1280160"/>
            <a:ext cx="2560320" cy="26517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9" name="Badge"/>
          <p:cNvSpPr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5204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Card heading"/>
          <p:cNvSpPr txBox="1"/>
          <p:nvPr/>
        </p:nvSpPr>
        <p:spPr>
          <a:xfrm>
            <a:off x="352044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Not built for phones</a:t>
            </a:r>
            <a:endParaRPr lang="en-US" sz="1500" dirty="0"/>
          </a:p>
        </p:txBody>
      </p:sp>
      <p:sp>
        <p:nvSpPr>
          <p:cNvPr id="12" name="Card text"/>
          <p:cNvSpPr txBox="1"/>
          <p:nvPr/>
        </p:nvSpPr>
        <p:spPr>
          <a:xfrm>
            <a:off x="3520440" y="246888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71% of your visitors are on mobile; the current site scores 34/100 on mobile usability.</a:t>
            </a:r>
            <a:endParaRPr lang="en-US" sz="1200" dirty="0"/>
          </a:p>
        </p:txBody>
      </p:sp>
      <p:sp>
        <p:nvSpPr>
          <p:cNvPr id="13" name="Card Three practices, one site"/>
          <p:cNvSpPr/>
          <p:nvPr/>
        </p:nvSpPr>
        <p:spPr>
          <a:xfrm>
            <a:off x="6126480" y="1280160"/>
            <a:ext cx="2560320" cy="26517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4" name="Badge"/>
          <p:cNvSpPr/>
          <p:nvPr/>
        </p:nvSpPr>
        <p:spPr>
          <a:xfrm>
            <a:off x="635508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55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Card heading"/>
          <p:cNvSpPr txBox="1"/>
          <p:nvPr/>
        </p:nvSpPr>
        <p:spPr>
          <a:xfrm>
            <a:off x="635508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Three practices, one site</a:t>
            </a:r>
            <a:endParaRPr lang="en-US" sz="1500" dirty="0"/>
          </a:p>
        </p:txBody>
      </p:sp>
      <p:sp>
        <p:nvSpPr>
          <p:cNvPr id="17" name="Card text"/>
          <p:cNvSpPr txBox="1"/>
          <p:nvPr/>
        </p:nvSpPr>
        <p:spPr>
          <a:xfrm>
            <a:off x="6355080" y="246888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Patients can't tell which location offers which service or who the dentist is.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What we propose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Discover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253746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285750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Design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461772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493776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Build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Step 4"/>
          <p:cNvSpPr/>
          <p:nvPr/>
        </p:nvSpPr>
        <p:spPr>
          <a:xfrm>
            <a:off x="669798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10" name="Step text"/>
          <p:cNvSpPr txBox="1"/>
          <p:nvPr/>
        </p:nvSpPr>
        <p:spPr>
          <a:xfrm>
            <a:off x="701802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Launch and support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11" name="Step detail"/>
          <p:cNvSpPr txBox="1"/>
          <p:nvPr/>
        </p:nvSpPr>
        <p:spPr>
          <a:xfrm>
            <a:off x="548640" y="228600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Interviews with your team and 10 patients; content audit</a:t>
            </a:r>
            <a:endParaRPr lang="en-US" sz="1150" dirty="0"/>
          </a:p>
        </p:txBody>
      </p:sp>
      <p:sp>
        <p:nvSpPr>
          <p:cNvPr id="12" name="Step detail"/>
          <p:cNvSpPr txBox="1"/>
          <p:nvPr/>
        </p:nvSpPr>
        <p:spPr>
          <a:xfrm>
            <a:off x="2628900" y="228600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Mobile-first design for 3 locations with online booking</a:t>
            </a:r>
            <a:endParaRPr lang="en-US" sz="1150" dirty="0"/>
          </a:p>
        </p:txBody>
      </p:sp>
      <p:sp>
        <p:nvSpPr>
          <p:cNvPr id="13" name="Step detail"/>
          <p:cNvSpPr txBox="1"/>
          <p:nvPr/>
        </p:nvSpPr>
        <p:spPr>
          <a:xfrm>
            <a:off x="4709160" y="228600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Fast, accessible site integrated with your booking system</a:t>
            </a:r>
            <a:endParaRPr lang="en-US" sz="1150" dirty="0"/>
          </a:p>
        </p:txBody>
      </p:sp>
      <p:sp>
        <p:nvSpPr>
          <p:cNvPr id="14" name="Step detail"/>
          <p:cNvSpPr txBox="1"/>
          <p:nvPr/>
        </p:nvSpPr>
        <p:spPr>
          <a:xfrm>
            <a:off x="6789420" y="228600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Training, 90-day support and monthly reporting</a:t>
            </a:r>
            <a:endParaRPr lang="en-US" sz="1150" dirty="0"/>
          </a:p>
        </p:txBody>
      </p:sp>
      <p:sp>
        <p:nvSpPr>
          <p:cNvPr id="15" name="Outcome"/>
          <p:cNvSpPr/>
          <p:nvPr/>
        </p:nvSpPr>
        <p:spPr>
          <a:xfrm>
            <a:off x="457200" y="3611880"/>
            <a:ext cx="8229600" cy="822960"/>
          </a:xfrm>
          <a:prstGeom prst="roundRect">
            <a:avLst>
              <a:gd name="adj" fmla="val 8889"/>
            </a:avLst>
          </a:prstGeom>
          <a:solidFill>
            <a:schemeClr val="accent4"/>
          </a:solidFill>
          <a:ln/>
        </p:spPr>
      </p:sp>
      <p:sp>
        <p:nvSpPr>
          <p:cNvPr id="16" name="Outcome text"/>
          <p:cNvSpPr txBox="1"/>
          <p:nvPr/>
        </p:nvSpPr>
        <p:spPr>
          <a:xfrm>
            <a:off x="685800" y="361188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Target: online booking for 40% of new patients within six months and a mobile usability score above 90.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Scope and deliverables</a:t>
            </a:r>
            <a:endParaRPr lang="en-US" sz="2600" dirty="0"/>
          </a:p>
        </p:txBody>
      </p:sp>
      <p:graphicFrame>
        <p:nvGraphicFramePr>
          <p:cNvPr id="5" name="Scop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1463040"/>
                <a:gridCol w="292608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Deliverable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Included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Notes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Discovery report and sitemap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Yes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Week 2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Design system and page designs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Yes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12 unique page templates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Website build and content migration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Yes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Up to 60 pages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Online booking integration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Yes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Your existing booking provider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Photography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Optional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Half-day shoot per location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Ongoing SEO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Optional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From month 4, monthly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Investment</a:t>
            </a:r>
            <a:endParaRPr lang="en-US" sz="2600" dirty="0"/>
          </a:p>
        </p:txBody>
      </p:sp>
      <p:graphicFrame>
        <p:nvGraphicFramePr>
          <p:cNvPr id="6" name="Pricing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2103120"/>
                <a:gridCol w="2103120"/>
                <a:gridCol w="210312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Essential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Recommended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Complete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Pages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Up to 30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Up to 60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Unlimited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Online booking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Yes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Yes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Yes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Photography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1 location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 locations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Support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30 days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90 days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12 months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Price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$18,000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$27,500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$39,000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4" name="Payment note"/>
          <p:cNvSpPr txBox="1"/>
          <p:nvPr/>
        </p:nvSpPr>
        <p:spPr>
          <a:xfrm>
            <a:off x="457200" y="38404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Payment: 40% to start, 40% at design approval, 20% at launch. Prices exclude hosting ($45/month) and optional SEO ($1,200/month).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Timeline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Weeks 1–2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Discovery</a:t>
            </a: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253746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285750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Weeks 3–6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Design</a:t>
            </a: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461772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493776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Weeks 7–11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Build and content</a:t>
            </a:r>
            <a:endParaRPr lang="en-US" sz="1400" dirty="0"/>
          </a:p>
        </p:txBody>
      </p:sp>
      <p:sp>
        <p:nvSpPr>
          <p:cNvPr id="9" name="Step 4"/>
          <p:cNvSpPr/>
          <p:nvPr/>
        </p:nvSpPr>
        <p:spPr>
          <a:xfrm>
            <a:off x="669798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10" name="Step text"/>
          <p:cNvSpPr txBox="1"/>
          <p:nvPr/>
        </p:nvSpPr>
        <p:spPr>
          <a:xfrm>
            <a:off x="701802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Week 12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Launch</a:t>
            </a:r>
            <a:endParaRPr lang="en-US" sz="1400" dirty="0"/>
          </a:p>
        </p:txBody>
      </p:sp>
      <p:sp>
        <p:nvSpPr>
          <p:cNvPr id="11" name="Launch note"/>
          <p:cNvSpPr txBox="1"/>
          <p:nvPr/>
        </p:nvSpPr>
        <p:spPr>
          <a:xfrm>
            <a:off x="457200" y="2834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Launch targeted for August 21, 2026 if we start by June 1.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Why Brightline, and what happens next</a:t>
            </a:r>
            <a:endParaRPr lang="en-US" sz="2600" dirty="0"/>
          </a:p>
        </p:txBody>
      </p:sp>
      <p:sp>
        <p:nvSpPr>
          <p:cNvPr id="3" name="Panel Why us"/>
          <p:cNvSpPr/>
          <p:nvPr/>
        </p:nvSpPr>
        <p:spPr>
          <a:xfrm>
            <a:off x="457200" y="1234440"/>
            <a:ext cx="4023360" cy="32004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58368" y="134416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Why us</a:t>
            </a:r>
            <a:endParaRPr lang="en-US" sz="1300" dirty="0"/>
          </a:p>
        </p:txBody>
      </p:sp>
      <p:sp>
        <p:nvSpPr>
          <p:cNvPr id="5" name="Panel text"/>
          <p:cNvSpPr txBox="1"/>
          <p:nvPr/>
        </p:nvSpPr>
        <p:spPr>
          <a:xfrm>
            <a:off x="658368" y="1673352"/>
            <a:ext cx="3621024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14 dental and medical practice sites launched since 2022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Average 2.3× increase in online bookings within 6 months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One team from discovery to launch; no hand-offs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References available from three practices in your area</a:t>
            </a:r>
            <a:endParaRPr lang="en-US" sz="1100" dirty="0"/>
          </a:p>
        </p:txBody>
      </p:sp>
      <p:sp>
        <p:nvSpPr>
          <p:cNvPr id="6" name="Panel Next steps"/>
          <p:cNvSpPr/>
          <p:nvPr/>
        </p:nvSpPr>
        <p:spPr>
          <a:xfrm>
            <a:off x="4663440" y="1234440"/>
            <a:ext cx="4023360" cy="3200400"/>
          </a:xfrm>
          <a:prstGeom prst="roundRect">
            <a:avLst>
              <a:gd name="adj" fmla="val 2286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864608" y="134416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Next steps</a:t>
            </a:r>
            <a:endParaRPr lang="en-US" sz="1300" dirty="0"/>
          </a:p>
        </p:txBody>
      </p:sp>
      <p:sp>
        <p:nvSpPr>
          <p:cNvPr id="8" name="Panel text"/>
          <p:cNvSpPr txBox="1"/>
          <p:nvPr/>
        </p:nvSpPr>
        <p:spPr>
          <a:xfrm>
            <a:off x="4864608" y="1673352"/>
            <a:ext cx="3621024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Choose a package and sign the proposal (e-signature link in the email)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Kickoff call the following week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We send the discovery schedule within 2 days of signing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redesign proposal</dc:title>
  <dc:subject>PptxGenJS Presentation</dc:subject>
  <dc:creator>ArumSoft Learning</dc:creator>
  <cp:lastModifiedBy>ArumSoft Learning</cp:lastModifiedBy>
  <cp:revision>1</cp:revision>
  <dcterms:created xsi:type="dcterms:W3CDTF">2026-11-04T02:57:03Z</dcterms:created>
  <dcterms:modified xsi:type="dcterms:W3CDTF">2026-11-04T02:57:03Z</dcterms:modified>
</cp:coreProperties>
</file>