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b8d80546-f425-aa53-c37b-6a56aa632d3c}">
          <p14:sldIdLst>
            <p14:sldId id="256"/>
            <p14:sldId id="257"/>
          </p14:sldIdLst>
        </p14:section>
        <p14:section name="Results" id="{a55b618d-e21d-dda4-b64f-e9b7f20224df}">
          <p14:sldIdLst>
            <p14:sldId id="258"/>
            <p14:sldId id="259"/>
          </p14:sldIdLst>
        </p14:section>
        <p14:section name="Health and plan" id="{7e7c74ee-87a1-54c2-ba2b-a420842be3be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Weekly active users (monthly average)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Weekly active users (monthly average)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820</c:v>
                </c:pt>
                <c:pt idx="1">
                  <c:v>870</c:v>
                </c:pt>
                <c:pt idx="2">
                  <c:v>1050</c:v>
                </c:pt>
                <c:pt idx="3">
                  <c:v>1110</c:v>
                </c:pt>
                <c:pt idx="4">
                  <c:v>1190</c:v>
                </c:pt>
                <c:pt idx="5">
                  <c:v>1240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Fathom Analytics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Q2 2026 business review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Fathom Analytics · Customer: Meridian Retail · Account team: Daniel Kim, Sofia Rossi · July 9,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Q2 at a glance: adoption up, one integration still open</a:t>
            </a:r>
            <a:endParaRPr lang="en-US" sz="2600" dirty="0"/>
          </a:p>
        </p:txBody>
      </p:sp>
      <p:sp>
        <p:nvSpPr>
          <p:cNvPr id="3" name="Tile weekly active users (+18%)"/>
          <p:cNvSpPr/>
          <p:nvPr/>
        </p:nvSpPr>
        <p:spPr>
          <a:xfrm>
            <a:off x="45720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1,240</a:t>
            </a:r>
            <a:endParaRPr lang="en-US" sz="26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weekly active users (+18%)</a:t>
            </a:r>
            <a:endParaRPr lang="en-US" sz="1100" dirty="0"/>
          </a:p>
        </p:txBody>
      </p:sp>
      <p:sp>
        <p:nvSpPr>
          <p:cNvPr id="6" name="Tile of stores live on dashboards"/>
          <p:cNvSpPr/>
          <p:nvPr/>
        </p:nvSpPr>
        <p:spPr>
          <a:xfrm>
            <a:off x="256032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274320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94%</a:t>
            </a:r>
            <a:endParaRPr lang="en-US" sz="2600" dirty="0"/>
          </a:p>
        </p:txBody>
      </p:sp>
      <p:sp>
        <p:nvSpPr>
          <p:cNvPr id="8" name="Stat label"/>
          <p:cNvSpPr txBox="1"/>
          <p:nvPr/>
        </p:nvSpPr>
        <p:spPr>
          <a:xfrm>
            <a:off x="274320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of stores live on dashboards</a:t>
            </a:r>
            <a:endParaRPr lang="en-US" sz="1100" dirty="0"/>
          </a:p>
        </p:txBody>
      </p:sp>
      <p:sp>
        <p:nvSpPr>
          <p:cNvPr id="9" name="Tile avg. time to insight (was 9 h)"/>
          <p:cNvSpPr/>
          <p:nvPr/>
        </p:nvSpPr>
        <p:spPr>
          <a:xfrm>
            <a:off x="466344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484632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3.2 h</a:t>
            </a:r>
            <a:endParaRPr lang="en-US" sz="2600" dirty="0"/>
          </a:p>
        </p:txBody>
      </p:sp>
      <p:sp>
        <p:nvSpPr>
          <p:cNvPr id="11" name="Stat label"/>
          <p:cNvSpPr txBox="1"/>
          <p:nvPr/>
        </p:nvSpPr>
        <p:spPr>
          <a:xfrm>
            <a:off x="484632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avg. time to insight (was 9 h)</a:t>
            </a:r>
            <a:endParaRPr lang="en-US" sz="1100" dirty="0"/>
          </a:p>
        </p:txBody>
      </p:sp>
      <p:sp>
        <p:nvSpPr>
          <p:cNvPr id="12" name="Tile attributed savings this quarter"/>
          <p:cNvSpPr/>
          <p:nvPr/>
        </p:nvSpPr>
        <p:spPr>
          <a:xfrm>
            <a:off x="6766560" y="1234440"/>
            <a:ext cx="1920240" cy="1325880"/>
          </a:xfrm>
          <a:prstGeom prst="roundRect">
            <a:avLst>
              <a:gd name="adj" fmla="val 5517"/>
            </a:avLst>
          </a:prstGeom>
          <a:solidFill>
            <a:schemeClr val="bg2"/>
          </a:solidFill>
          <a:ln/>
        </p:spPr>
      </p:sp>
      <p:sp>
        <p:nvSpPr>
          <p:cNvPr id="13" name="Stat"/>
          <p:cNvSpPr txBox="1"/>
          <p:nvPr/>
        </p:nvSpPr>
        <p:spPr>
          <a:xfrm>
            <a:off x="6949440" y="1371600"/>
            <a:ext cx="15544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$410k</a:t>
            </a:r>
            <a:endParaRPr lang="en-US" sz="2600" dirty="0"/>
          </a:p>
        </p:txBody>
      </p:sp>
      <p:sp>
        <p:nvSpPr>
          <p:cNvPr id="14" name="Stat label"/>
          <p:cNvSpPr txBox="1"/>
          <p:nvPr/>
        </p:nvSpPr>
        <p:spPr>
          <a:xfrm>
            <a:off x="6949440" y="2056486"/>
            <a:ext cx="1554480" cy="464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attributed savings this quarter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27889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Summary</a:t>
            </a:r>
            <a:endParaRPr lang="en-US" sz="1100" dirty="0"/>
          </a:p>
        </p:txBody>
      </p:sp>
      <p:sp>
        <p:nvSpPr>
          <p:cNvPr id="16" name="Summary"/>
          <p:cNvSpPr txBox="1"/>
          <p:nvPr/>
        </p:nvSpPr>
        <p:spPr>
          <a:xfrm>
            <a:off x="457200" y="306324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Meridian rolled dashboards to the last 40 stores in May and weekly active users grew 18%. Finance adopted the margin report as the source of truth for the monthly close. The ERP integration for returns data is still open; a fix is scheduled for July 24 and is the main item for this review.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Usage grew every month of the quarter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Notes card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217920" y="1325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Highlights</a:t>
            </a:r>
            <a:endParaRPr lang="en-US" sz="1100" dirty="0"/>
          </a:p>
        </p:txBody>
      </p:sp>
      <p:sp>
        <p:nvSpPr>
          <p:cNvPr id="6" name="Bullets"/>
          <p:cNvSpPr txBox="1"/>
          <p:nvPr/>
        </p:nvSpPr>
        <p:spPr>
          <a:xfrm>
            <a:off x="6217920" y="1645920"/>
            <a:ext cx="2286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Store managers: 71% weekly active, up from 52%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Finance team: 100% on the margin report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Mobile use now 38% of sessions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What went well, and what didn't</a:t>
            </a:r>
            <a:endParaRPr lang="en-US" sz="2600" dirty="0"/>
          </a:p>
        </p:txBody>
      </p:sp>
      <p:sp>
        <p:nvSpPr>
          <p:cNvPr id="3" name="Panel What went well"/>
          <p:cNvSpPr/>
          <p:nvPr/>
        </p:nvSpPr>
        <p:spPr>
          <a:xfrm>
            <a:off x="45720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5836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What went well</a:t>
            </a:r>
            <a:endParaRPr lang="en-US" sz="1300" dirty="0"/>
          </a:p>
        </p:txBody>
      </p:sp>
      <p:sp>
        <p:nvSpPr>
          <p:cNvPr id="5" name="Panel text"/>
          <p:cNvSpPr txBox="1"/>
          <p:nvPr/>
        </p:nvSpPr>
        <p:spPr>
          <a:xfrm>
            <a:off x="65836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All 212 stores live; rollout finished three weeks early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Margin report replaced the spreadsheet process in finance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Two feature requests shipped: store comparison, PDF export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Support tickets down 35% after the April training</a:t>
            </a:r>
            <a:endParaRPr lang="en-US" sz="1100" dirty="0"/>
          </a:p>
        </p:txBody>
      </p:sp>
      <p:sp>
        <p:nvSpPr>
          <p:cNvPr id="6" name="Panel What didn't"/>
          <p:cNvSpPr/>
          <p:nvPr/>
        </p:nvSpPr>
        <p:spPr>
          <a:xfrm>
            <a:off x="466344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86460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What didn't</a:t>
            </a:r>
            <a:endParaRPr lang="en-US" sz="1300" dirty="0"/>
          </a:p>
        </p:txBody>
      </p:sp>
      <p:sp>
        <p:nvSpPr>
          <p:cNvPr id="8" name="Panel text"/>
          <p:cNvSpPr txBox="1"/>
          <p:nvPr/>
        </p:nvSpPr>
        <p:spPr>
          <a:xfrm>
            <a:off x="486460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Returns integration slipped twice (vendor API change)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Regional managers under-using the forecast view (22%)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Data refresh delayed on 4 days in May (fixed May 19)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Account health</a:t>
            </a:r>
            <a:endParaRPr lang="en-US" sz="2600" dirty="0"/>
          </a:p>
        </p:txBody>
      </p:sp>
      <p:graphicFrame>
        <p:nvGraphicFramePr>
          <p:cNvPr id="6" name="Health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43891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Area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Status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Note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Adoption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Green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1,240 WAU, 94% of stores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Value realized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Green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$410k savings attributed by Meridian finance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Integrations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B8860B"/>
                          </a:solidFill>
                        </a:rPr>
                        <a:t>Amber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Returns data pending July 24 fix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Support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Green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Tickets −35%, CSAT 4.7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Renewal (Dec 2026)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Green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Champion: CFO; expansion discussed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Priorities for Q3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280160"/>
            <a:ext cx="268224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280160"/>
            <a:ext cx="204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July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280160"/>
            <a:ext cx="268224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280160"/>
            <a:ext cx="204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August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280160"/>
            <a:ext cx="268224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280160"/>
            <a:ext cx="2042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September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Priority"/>
          <p:cNvSpPr txBox="1"/>
          <p:nvPr/>
        </p:nvSpPr>
        <p:spPr>
          <a:xfrm>
            <a:off x="548640" y="2240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Close returns integration; forecast training for regional managers</a:t>
            </a:r>
            <a:endParaRPr lang="en-US" sz="1200" dirty="0"/>
          </a:p>
        </p:txBody>
      </p:sp>
      <p:sp>
        <p:nvSpPr>
          <p:cNvPr id="10" name="Priority"/>
          <p:cNvSpPr txBox="1"/>
          <p:nvPr/>
        </p:nvSpPr>
        <p:spPr>
          <a:xfrm>
            <a:off x="3322015" y="2240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Launch supplier scorecard module (pilot: 20 stores)</a:t>
            </a:r>
            <a:endParaRPr lang="en-US" sz="1200" dirty="0"/>
          </a:p>
        </p:txBody>
      </p:sp>
      <p:sp>
        <p:nvSpPr>
          <p:cNvPr id="11" name="Priority"/>
          <p:cNvSpPr txBox="1"/>
          <p:nvPr/>
        </p:nvSpPr>
        <p:spPr>
          <a:xfrm>
            <a:off x="6095390" y="2240280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Renewal proposal with expansion to e-commerce data</a:t>
            </a:r>
            <a:endParaRPr lang="en-US" sz="1200" dirty="0"/>
          </a:p>
        </p:txBody>
      </p:sp>
      <p:sp>
        <p:nvSpPr>
          <p:cNvPr id="12" name="Asks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32918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What we need from you</a:t>
            </a:r>
            <a:endParaRPr lang="en-US" sz="1100" dirty="0"/>
          </a:p>
        </p:txBody>
      </p:sp>
      <p:sp>
        <p:nvSpPr>
          <p:cNvPr id="14" name="Bullets"/>
          <p:cNvSpPr txBox="1"/>
          <p:nvPr/>
        </p:nvSpPr>
        <p:spPr>
          <a:xfrm>
            <a:off x="685800" y="3584448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Nominate two regional managers as forecast champions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Confirm supplier-data access for the scorecard pilot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Agree renewal timeline by September 15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Q2 2026 business review</dc:title>
  <dc:subject>PptxGenJS Presentation</dc:subject>
  <dc:creator>ArumSoft Learning</dc:creator>
  <cp:lastModifiedBy>ArumSoft Learning</cp:lastModifiedBy>
  <cp:revision>1</cp:revision>
  <dcterms:created xsi:type="dcterms:W3CDTF">2026-11-04T02:57:03Z</dcterms:created>
  <dcterms:modified xsi:type="dcterms:W3CDTF">2026-11-04T02:57:03Z</dcterms:modified>
</cp:coreProperties>
</file>