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Org Chart Maker at arumsoft.com/resources/powerpoint/org-chart-maker. Boxes and connectors are ordinary shapes.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Company organization chart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As of June 2026</a:t>
            </a:r>
            <a:endParaRPr lang="en-US" sz="1200" dirty="0"/>
          </a:p>
        </p:txBody>
      </p:sp>
      <p:sp>
        <p:nvSpPr>
          <p:cNvPr id="4" name="Box Maria Alvarez"/>
          <p:cNvSpPr/>
          <p:nvPr/>
        </p:nvSpPr>
        <p:spPr>
          <a:xfrm>
            <a:off x="4041648" y="118872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1E2A5A"/>
          </a:solidFill>
          <a:ln w="12700">
            <a:solidFill>
              <a:srgbClr val="1E2A5A"/>
            </a:solidFill>
            <a:prstDash val="solid"/>
          </a:ln>
        </p:spPr>
      </p:sp>
      <p:sp>
        <p:nvSpPr>
          <p:cNvPr id="5" name="Text"/>
          <p:cNvSpPr txBox="1"/>
          <p:nvPr/>
        </p:nvSpPr>
        <p:spPr>
          <a:xfrm>
            <a:off x="4041648" y="118872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Maria Alvarez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D2D4DE"/>
                </a:solidFill>
              </a:rPr>
              <a:t>Chief Executive Officer</a:t>
            </a:r>
            <a:endParaRPr lang="en-US" sz="950" dirty="0"/>
          </a:p>
        </p:txBody>
      </p:sp>
      <p:sp>
        <p:nvSpPr>
          <p:cNvPr id="6" name="Line"/>
          <p:cNvSpPr/>
          <p:nvPr/>
        </p:nvSpPr>
        <p:spPr>
          <a:xfrm>
            <a:off x="4572000" y="170078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7" name="Line"/>
          <p:cNvSpPr/>
          <p:nvPr/>
        </p:nvSpPr>
        <p:spPr>
          <a:xfrm>
            <a:off x="1508760" y="1953877"/>
            <a:ext cx="6126480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8" name="Line"/>
          <p:cNvSpPr/>
          <p:nvPr/>
        </p:nvSpPr>
        <p:spPr>
          <a:xfrm>
            <a:off x="1508760" y="195387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9" name="Line"/>
          <p:cNvSpPr/>
          <p:nvPr/>
        </p:nvSpPr>
        <p:spPr>
          <a:xfrm>
            <a:off x="4572000" y="195387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0" name="Line"/>
          <p:cNvSpPr/>
          <p:nvPr/>
        </p:nvSpPr>
        <p:spPr>
          <a:xfrm>
            <a:off x="7635240" y="195387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1" name="Box Daniel Kim"/>
          <p:cNvSpPr/>
          <p:nvPr/>
        </p:nvSpPr>
        <p:spPr>
          <a:xfrm>
            <a:off x="978408" y="220697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78408" y="220697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Daniel Kim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Chief Operating Officer</a:t>
            </a:r>
            <a:endParaRPr lang="en-US" sz="950" dirty="0"/>
          </a:p>
        </p:txBody>
      </p:sp>
      <p:sp>
        <p:nvSpPr>
          <p:cNvPr id="13" name="Line"/>
          <p:cNvSpPr/>
          <p:nvPr/>
        </p:nvSpPr>
        <p:spPr>
          <a:xfrm>
            <a:off x="1508760" y="271903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4" name="Line"/>
          <p:cNvSpPr/>
          <p:nvPr/>
        </p:nvSpPr>
        <p:spPr>
          <a:xfrm>
            <a:off x="896112" y="2972127"/>
            <a:ext cx="1225296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5" name="Line"/>
          <p:cNvSpPr/>
          <p:nvPr/>
        </p:nvSpPr>
        <p:spPr>
          <a:xfrm>
            <a:off x="896112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6" name="Line"/>
          <p:cNvSpPr/>
          <p:nvPr/>
        </p:nvSpPr>
        <p:spPr>
          <a:xfrm>
            <a:off x="2121408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7" name="Box Lena Fischer"/>
          <p:cNvSpPr/>
          <p:nvPr/>
        </p:nvSpPr>
        <p:spPr>
          <a:xfrm>
            <a:off x="365760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18" name="Text"/>
          <p:cNvSpPr txBox="1"/>
          <p:nvPr/>
        </p:nvSpPr>
        <p:spPr>
          <a:xfrm>
            <a:off x="365760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Lena Fischer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Head of Operations</a:t>
            </a:r>
            <a:endParaRPr lang="en-US" sz="950" dirty="0"/>
          </a:p>
        </p:txBody>
      </p:sp>
      <p:sp>
        <p:nvSpPr>
          <p:cNvPr id="19" name="Box Jonas Berg"/>
          <p:cNvSpPr/>
          <p:nvPr/>
        </p:nvSpPr>
        <p:spPr>
          <a:xfrm>
            <a:off x="1591056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20" name="Text"/>
          <p:cNvSpPr txBox="1"/>
          <p:nvPr/>
        </p:nvSpPr>
        <p:spPr>
          <a:xfrm>
            <a:off x="1591056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Jonas Berg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Customer Success Lead</a:t>
            </a:r>
            <a:endParaRPr lang="en-US" sz="950" dirty="0"/>
          </a:p>
        </p:txBody>
      </p:sp>
      <p:sp>
        <p:nvSpPr>
          <p:cNvPr id="21" name="Box Priya Nair"/>
          <p:cNvSpPr/>
          <p:nvPr/>
        </p:nvSpPr>
        <p:spPr>
          <a:xfrm>
            <a:off x="4041648" y="220697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22" name="Text"/>
          <p:cNvSpPr txBox="1"/>
          <p:nvPr/>
        </p:nvSpPr>
        <p:spPr>
          <a:xfrm>
            <a:off x="4041648" y="220697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Priya Nair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Chief Technology Officer</a:t>
            </a:r>
            <a:endParaRPr lang="en-US" sz="950" dirty="0"/>
          </a:p>
        </p:txBody>
      </p:sp>
      <p:sp>
        <p:nvSpPr>
          <p:cNvPr id="23" name="Line"/>
          <p:cNvSpPr/>
          <p:nvPr/>
        </p:nvSpPr>
        <p:spPr>
          <a:xfrm>
            <a:off x="4572000" y="271903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4" name="Line"/>
          <p:cNvSpPr/>
          <p:nvPr/>
        </p:nvSpPr>
        <p:spPr>
          <a:xfrm>
            <a:off x="3346704" y="2972127"/>
            <a:ext cx="2450592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5" name="Line"/>
          <p:cNvSpPr/>
          <p:nvPr/>
        </p:nvSpPr>
        <p:spPr>
          <a:xfrm>
            <a:off x="3346704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6" name="Line"/>
          <p:cNvSpPr/>
          <p:nvPr/>
        </p:nvSpPr>
        <p:spPr>
          <a:xfrm>
            <a:off x="4572000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7" name="Line"/>
          <p:cNvSpPr/>
          <p:nvPr/>
        </p:nvSpPr>
        <p:spPr>
          <a:xfrm>
            <a:off x="5797296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8" name="Box Aiko Tanaka"/>
          <p:cNvSpPr/>
          <p:nvPr/>
        </p:nvSpPr>
        <p:spPr>
          <a:xfrm>
            <a:off x="2816352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29" name="Text"/>
          <p:cNvSpPr txBox="1"/>
          <p:nvPr/>
        </p:nvSpPr>
        <p:spPr>
          <a:xfrm>
            <a:off x="2816352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Aiko Tanaka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Engineering Manager</a:t>
            </a:r>
            <a:endParaRPr lang="en-US" sz="950" dirty="0"/>
          </a:p>
        </p:txBody>
      </p:sp>
      <p:sp>
        <p:nvSpPr>
          <p:cNvPr id="30" name="Box Omar Haddad"/>
          <p:cNvSpPr/>
          <p:nvPr/>
        </p:nvSpPr>
        <p:spPr>
          <a:xfrm>
            <a:off x="4041648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31" name="Text"/>
          <p:cNvSpPr txBox="1"/>
          <p:nvPr/>
        </p:nvSpPr>
        <p:spPr>
          <a:xfrm>
            <a:off x="4041648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Omar Haddad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Product Manager</a:t>
            </a:r>
            <a:endParaRPr lang="en-US" sz="950" dirty="0"/>
          </a:p>
        </p:txBody>
      </p:sp>
      <p:sp>
        <p:nvSpPr>
          <p:cNvPr id="32" name="Box Sofia Rossi"/>
          <p:cNvSpPr/>
          <p:nvPr/>
        </p:nvSpPr>
        <p:spPr>
          <a:xfrm>
            <a:off x="5266944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33" name="Text"/>
          <p:cNvSpPr txBox="1"/>
          <p:nvPr/>
        </p:nvSpPr>
        <p:spPr>
          <a:xfrm>
            <a:off x="5266944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Sofia Rossi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Data Lead</a:t>
            </a:r>
            <a:endParaRPr lang="en-US" sz="950" dirty="0"/>
          </a:p>
        </p:txBody>
      </p:sp>
      <p:sp>
        <p:nvSpPr>
          <p:cNvPr id="34" name="Box Samuel Okafor"/>
          <p:cNvSpPr/>
          <p:nvPr/>
        </p:nvSpPr>
        <p:spPr>
          <a:xfrm>
            <a:off x="7104888" y="220697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35" name="Text"/>
          <p:cNvSpPr txBox="1"/>
          <p:nvPr/>
        </p:nvSpPr>
        <p:spPr>
          <a:xfrm>
            <a:off x="7104888" y="220697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Samuel Okafor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VP Marketing</a:t>
            </a:r>
            <a:endParaRPr lang="en-US" sz="950" dirty="0"/>
          </a:p>
        </p:txBody>
      </p:sp>
      <p:sp>
        <p:nvSpPr>
          <p:cNvPr id="36" name="Line"/>
          <p:cNvSpPr/>
          <p:nvPr/>
        </p:nvSpPr>
        <p:spPr>
          <a:xfrm>
            <a:off x="7635240" y="271903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37" name="Line"/>
          <p:cNvSpPr/>
          <p:nvPr/>
        </p:nvSpPr>
        <p:spPr>
          <a:xfrm>
            <a:off x="7022592" y="2972127"/>
            <a:ext cx="1225296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38" name="Line"/>
          <p:cNvSpPr/>
          <p:nvPr/>
        </p:nvSpPr>
        <p:spPr>
          <a:xfrm>
            <a:off x="7022592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39" name="Line"/>
          <p:cNvSpPr/>
          <p:nvPr/>
        </p:nvSpPr>
        <p:spPr>
          <a:xfrm>
            <a:off x="8247888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40" name="Box Chloe Martin"/>
          <p:cNvSpPr/>
          <p:nvPr/>
        </p:nvSpPr>
        <p:spPr>
          <a:xfrm>
            <a:off x="6492240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41" name="Text"/>
          <p:cNvSpPr txBox="1"/>
          <p:nvPr/>
        </p:nvSpPr>
        <p:spPr>
          <a:xfrm>
            <a:off x="6492240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Chloe Martin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Content Manager</a:t>
            </a:r>
            <a:endParaRPr lang="en-US" sz="950" dirty="0"/>
          </a:p>
        </p:txBody>
      </p:sp>
      <p:sp>
        <p:nvSpPr>
          <p:cNvPr id="42" name="Box Liam Walsh"/>
          <p:cNvSpPr/>
          <p:nvPr/>
        </p:nvSpPr>
        <p:spPr>
          <a:xfrm>
            <a:off x="7717536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43" name="Text"/>
          <p:cNvSpPr txBox="1"/>
          <p:nvPr/>
        </p:nvSpPr>
        <p:spPr>
          <a:xfrm>
            <a:off x="7717536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Liam Walsh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Growth Manager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organization chart</dc:title>
  <dc:subject>PptxGenJS Presentation</dc:subject>
  <dc:creator>ArumSoft Learning</dc:creator>
  <cp:lastModifiedBy>ArumSoft Learning</cp:lastModifiedBy>
  <cp:revision>1</cp:revision>
  <dcterms:created xsi:type="dcterms:W3CDTF">2026-11-03T01:49:03Z</dcterms:created>
  <dcterms:modified xsi:type="dcterms:W3CDTF">2026-11-03T01:49:03Z</dcterms:modified>
</cp:coreProperties>
</file>