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genda" id="{8fbcc566-a23b-ec66-b80d-880be1958c19}">
          <p14:sldIdLst>
            <p14:sldId id="256"/>
            <p14:sldId id="257"/>
          </p14:sldIdLst>
        </p14:section>
        <p14:section name="Minutes" id="{f022bdf1-b103-2c8c-9c17-8d9435a94247}">
          <p14:sldIdLst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Product team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Q3 planning kickoff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Tuesday, June 9, 2026 · 10:00–11:00 · Room 4B and video · Facilitator: Omar Haddad · Note-taker: Chloe Martin</a:t>
            </a:r>
            <a:endParaRPr lang="en-US" sz="1800" dirty="0"/>
          </a:p>
        </p:txBody>
      </p:sp>
      <p:sp>
        <p:nvSpPr>
          <p:cNvPr id="4" name="Team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Product team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Agenda</a:t>
            </a:r>
            <a:endParaRPr lang="en-US" sz="2600" dirty="0"/>
          </a:p>
        </p:txBody>
      </p:sp>
      <p:graphicFrame>
        <p:nvGraphicFramePr>
          <p:cNvPr id="3" name="Agend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4023360"/>
                <a:gridCol w="1371600"/>
                <a:gridCol w="1828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Time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Item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Purpose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10:00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Q2 results and what we learned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Omar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Inform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10:15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Q3 objectives: proposal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Sofia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Decide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10:35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Capacity and hiring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Aiko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Discuss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10:50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Risks and dependencies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All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Discuss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10:58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Actions and next meeting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Chloe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Confirm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Attendees"/>
          <p:cNvSpPr txBox="1"/>
          <p:nvPr/>
        </p:nvSpPr>
        <p:spPr>
          <a:xfrm>
            <a:off x="457200" y="3977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Attendees: Omar Haddad, Sofia Rossi, Aiko Tanaka, Chloe Martin, Liam Walsh. Apologies: Daniel Kim.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Discussion notes</a:t>
            </a:r>
            <a:endParaRPr lang="en-US" sz="2600" dirty="0"/>
          </a:p>
        </p:txBody>
      </p:sp>
      <p:sp>
        <p:nvSpPr>
          <p:cNvPr id="3" name="Note card"/>
          <p:cNvSpPr/>
          <p:nvPr/>
        </p:nvSpPr>
        <p:spPr>
          <a:xfrm>
            <a:off x="457200" y="123444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4" name="Note"/>
          <p:cNvSpPr txBox="1"/>
          <p:nvPr/>
        </p:nvSpPr>
        <p:spPr>
          <a:xfrm>
            <a:off x="640080" y="134416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Q2 results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Shipped 7 of 9 planned features. Activation up 9 points after onboarding redesign. Two features slipped because of the data-pipeline migration.</a:t>
            </a:r>
            <a:endParaRPr lang="en-US" sz="1400" dirty="0"/>
          </a:p>
        </p:txBody>
      </p:sp>
      <p:sp>
        <p:nvSpPr>
          <p:cNvPr id="5" name="Note card"/>
          <p:cNvSpPr/>
          <p:nvPr/>
        </p:nvSpPr>
        <p:spPr>
          <a:xfrm>
            <a:off x="4709160" y="123444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6" name="Note"/>
          <p:cNvSpPr txBox="1"/>
          <p:nvPr/>
        </p:nvSpPr>
        <p:spPr>
          <a:xfrm>
            <a:off x="4892040" y="134416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Q3 objectives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Proposal: (1) self-serve import, (2) team workspaces, (3) reliability to 99.9%. Debate on whether workspaces fit in one quarter; agreed to scope to 'shared folders' first.</a:t>
            </a:r>
            <a:endParaRPr lang="en-US" sz="1400" dirty="0"/>
          </a:p>
        </p:txBody>
      </p:sp>
      <p:sp>
        <p:nvSpPr>
          <p:cNvPr id="7" name="Note card"/>
          <p:cNvSpPr/>
          <p:nvPr/>
        </p:nvSpPr>
        <p:spPr>
          <a:xfrm>
            <a:off x="457200" y="292608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8" name="Note"/>
          <p:cNvSpPr txBox="1"/>
          <p:nvPr/>
        </p:nvSpPr>
        <p:spPr>
          <a:xfrm>
            <a:off x="640080" y="303580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Capacity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Two engineers on the pipeline migration until mid-July. One open backend role; recruiter has 4 candidates in final stage.</a:t>
            </a:r>
            <a:endParaRPr lang="en-US" sz="1400" dirty="0"/>
          </a:p>
        </p:txBody>
      </p:sp>
      <p:sp>
        <p:nvSpPr>
          <p:cNvPr id="9" name="Note card"/>
          <p:cNvSpPr/>
          <p:nvPr/>
        </p:nvSpPr>
        <p:spPr>
          <a:xfrm>
            <a:off x="4709160" y="2926080"/>
            <a:ext cx="39776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</p:sp>
      <p:sp>
        <p:nvSpPr>
          <p:cNvPr id="10" name="Note"/>
          <p:cNvSpPr txBox="1"/>
          <p:nvPr/>
        </p:nvSpPr>
        <p:spPr>
          <a:xfrm>
            <a:off x="4892040" y="3035808"/>
            <a:ext cx="3611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Risks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Workspaces depend on the auth refactor (platform team). Import depends on the new file service landing by June 30.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Decisions</a:t>
            </a:r>
            <a:endParaRPr lang="en-US" sz="2600" dirty="0"/>
          </a:p>
        </p:txBody>
      </p:sp>
      <p:sp>
        <p:nvSpPr>
          <p:cNvPr id="3" name="Number"/>
          <p:cNvSpPr/>
          <p:nvPr/>
        </p:nvSpPr>
        <p:spPr>
          <a:xfrm>
            <a:off x="45720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Decision card"/>
          <p:cNvSpPr/>
          <p:nvPr/>
        </p:nvSpPr>
        <p:spPr>
          <a:xfrm>
            <a:off x="1188720" y="1280160"/>
            <a:ext cx="7498080" cy="868680"/>
          </a:xfrm>
          <a:prstGeom prst="roundRect">
            <a:avLst>
              <a:gd name="adj" fmla="val 8421"/>
            </a:avLst>
          </a:prstGeom>
          <a:solidFill>
            <a:schemeClr val="accent4"/>
          </a:solidFill>
          <a:ln/>
        </p:spPr>
      </p:sp>
      <p:sp>
        <p:nvSpPr>
          <p:cNvPr id="6" name="Decision"/>
          <p:cNvSpPr txBox="1"/>
          <p:nvPr/>
        </p:nvSpPr>
        <p:spPr>
          <a:xfrm>
            <a:off x="1371600" y="137160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Q3 objectives approved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Self-serve import, shared folders (not full workspaces), 99.9% reliability. Owner: Sofia.</a:t>
            </a:r>
            <a:endParaRPr lang="en-US" sz="1400" dirty="0"/>
          </a:p>
        </p:txBody>
      </p:sp>
      <p:sp>
        <p:nvSpPr>
          <p:cNvPr id="7" name="Number"/>
          <p:cNvSpPr/>
          <p:nvPr/>
        </p:nvSpPr>
        <p:spPr>
          <a:xfrm>
            <a:off x="457200" y="246888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2468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Decision card"/>
          <p:cNvSpPr/>
          <p:nvPr/>
        </p:nvSpPr>
        <p:spPr>
          <a:xfrm>
            <a:off x="1188720" y="2331720"/>
            <a:ext cx="7498080" cy="868680"/>
          </a:xfrm>
          <a:prstGeom prst="roundRect">
            <a:avLst>
              <a:gd name="adj" fmla="val 8421"/>
            </a:avLst>
          </a:prstGeom>
          <a:solidFill>
            <a:schemeClr val="accent4"/>
          </a:solidFill>
          <a:ln/>
        </p:spPr>
      </p:sp>
      <p:sp>
        <p:nvSpPr>
          <p:cNvPr id="10" name="Decision"/>
          <p:cNvSpPr txBox="1"/>
          <p:nvPr/>
        </p:nvSpPr>
        <p:spPr>
          <a:xfrm>
            <a:off x="1371600" y="242316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Shared folders scoped to read/write, no permissions UI in Q3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Permissions move to Q4 backlog. Owner: Omar.</a:t>
            </a:r>
            <a:endParaRPr lang="en-US" sz="1400" dirty="0"/>
          </a:p>
        </p:txBody>
      </p:sp>
      <p:sp>
        <p:nvSpPr>
          <p:cNvPr id="11" name="Number"/>
          <p:cNvSpPr/>
          <p:nvPr/>
        </p:nvSpPr>
        <p:spPr>
          <a:xfrm>
            <a:off x="457200" y="3520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3" name="Decision card"/>
          <p:cNvSpPr/>
          <p:nvPr/>
        </p:nvSpPr>
        <p:spPr>
          <a:xfrm>
            <a:off x="1188720" y="3383280"/>
            <a:ext cx="7498080" cy="868680"/>
          </a:xfrm>
          <a:prstGeom prst="roundRect">
            <a:avLst>
              <a:gd name="adj" fmla="val 8421"/>
            </a:avLst>
          </a:prstGeom>
          <a:solidFill>
            <a:schemeClr val="accent4"/>
          </a:solidFill>
          <a:ln/>
        </p:spPr>
      </p:sp>
      <p:sp>
        <p:nvSpPr>
          <p:cNvPr id="14" name="Decision"/>
          <p:cNvSpPr txBox="1"/>
          <p:nvPr/>
        </p:nvSpPr>
        <p:spPr>
          <a:xfrm>
            <a:off x="1371600" y="3474720"/>
            <a:ext cx="7132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Backfill decision deferred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Decide on the open backend role after the pipeline migration lands (July 15 check-in).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Action items</a:t>
            </a:r>
            <a:endParaRPr lang="en-US" sz="2600" dirty="0"/>
          </a:p>
        </p:txBody>
      </p:sp>
      <p:graphicFrame>
        <p:nvGraphicFramePr>
          <p:cNvPr id="6" name="Act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4480560"/>
                <a:gridCol w="1188720"/>
                <a:gridCol w="1188720"/>
                <a:gridCol w="13716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Action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Due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Status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Write Q3 objectives one-pager and share with leadership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Sofia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12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Open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Confirm auth refactor timeline with the platform team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Aiko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16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Open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Draft shared-folders scope and success metric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Omar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19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Open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Schedule July 15 capacity check-in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Chloe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10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Done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Send minutes to the team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Chloe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Done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Next meeting"/>
          <p:cNvSpPr txBox="1"/>
          <p:nvPr/>
        </p:nvSpPr>
        <p:spPr>
          <a:xfrm>
            <a:off x="457200" y="3977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Next meeting: Tuesday, June 23, 10:00. Agenda owner: Omar.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Q3 planning kickoff</dc:title>
  <dc:subject>PptxGenJS Presentation</dc:subject>
  <dc:creator>ArumSoft Learning</dc:creator>
  <cp:lastModifiedBy>ArumSoft Learning</cp:lastModifiedBy>
  <cp:revision>1</cp:revision>
  <dcterms:created xsi:type="dcterms:W3CDTF">2026-11-03T02:17:03Z</dcterms:created>
  <dcterms:modified xsi:type="dcterms:W3CDTF">2026-11-03T02:17:03Z</dcterms:modified>
</cp:coreProperties>
</file>