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Made with the free Calendar Maker at arumsoft.com/resources/powerpoint/calendar-maker. Each day is a cell shape with its own text box; type into any cell. Colors: Design › Variants › Colors.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Made with the free Calendar Maker at arumsoft.com/resources/powerpoint/calendar-maker. Each day is a cell shape with its own text box; type into any cell. Colors: Design › Variants › Colors.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Made with the free Calendar Maker at arumsoft.com/resources/powerpoint/calendar-maker. Each day is a cell shape with its own text box; type into any cell. Colors: Design › Variants › Colors.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Made with the free Calendar Maker at arumsoft.com/resources/powerpoint/calendar-maker. Each day is a cell shape with its own text box; type into any cell. Colors: Design › Variants › Colors.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Made with the free Calendar Maker at arumsoft.com/resources/powerpoint/calendar-maker. Each day is a cell shape with its own text box; type into any cell. Colors: Design › Variants › Colors.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Made with the free Calendar Maker at arumsoft.com/resources/powerpoint/calendar-maker. Each day is a cell shape with its own text box; type into any cell. Colors: Design › Variants › Colors.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Made with the free Calendar Maker at arumsoft.com/resources/powerpoint/calendar-maker. Each day is a cell shape with its own text box; type into any cell. Colors: Design › Variants › Colors.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Made with the free Calendar Maker at arumsoft.com/resources/powerpoint/calendar-maker. Each day is a cell shape with its own text box; type into any cell. Colors: Design › Variants › Colors.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Made with the free Calendar Maker at arumsoft.com/resources/powerpoint/calendar-maker. Each day is a cell shape with its own text box; type into any cell. Colors: Design › Variants › Colors.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Made with the free Calendar Maker at arumsoft.com/resources/powerpoint/calendar-maker. Each day is a cell shape with its own text box; type into any cell. Colors: Design › Variants › Colors.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Made with the free Calendar Maker at arumsoft.com/resources/powerpoint/calendar-maker. Each day is a cell shape with its own text box; type into any cell. Colors: Design › Variants › Colors.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Made with the free Calendar Maker at arumsoft.com/resources/powerpoint/calendar-maker. Each day is a cell shape with its own text box; type into any cell. Colors: Design › Variants › Colors.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Made with the free Calendar Maker at arumsoft.com/resources/powerpoint/calendar-maker. Each day is a cell shape with its own text box; type into any cell. Colors: Design › Variants › Colors.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2027 calendar</a:t>
            </a:r>
            <a:endParaRPr lang="en-US" sz="2600" dirty="0"/>
          </a:p>
        </p:txBody>
      </p:sp>
      <p:sp>
        <p:nvSpPr>
          <p:cNvPr id="3" name="Month"/>
          <p:cNvSpPr txBox="1"/>
          <p:nvPr/>
        </p:nvSpPr>
        <p:spPr>
          <a:xfrm>
            <a:off x="457200" y="1188720"/>
            <a:ext cx="1874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2A5A"/>
                </a:solidFill>
              </a:rPr>
              <a:t>January 2027</a:t>
            </a:r>
            <a:endParaRPr lang="en-US" sz="950" dirty="0"/>
          </a:p>
        </p:txBody>
      </p:sp>
      <p:sp>
        <p:nvSpPr>
          <p:cNvPr id="4" name="Text"/>
          <p:cNvSpPr txBox="1"/>
          <p:nvPr/>
        </p:nvSpPr>
        <p:spPr>
          <a:xfrm>
            <a:off x="457200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S</a:t>
            </a:r>
            <a:endParaRPr lang="en-US" sz="650" dirty="0"/>
          </a:p>
        </p:txBody>
      </p:sp>
      <p:sp>
        <p:nvSpPr>
          <p:cNvPr id="5" name="Text"/>
          <p:cNvSpPr txBox="1"/>
          <p:nvPr/>
        </p:nvSpPr>
        <p:spPr>
          <a:xfrm>
            <a:off x="724989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M</a:t>
            </a:r>
            <a:endParaRPr lang="en-US" sz="650" dirty="0"/>
          </a:p>
        </p:txBody>
      </p:sp>
      <p:sp>
        <p:nvSpPr>
          <p:cNvPr id="6" name="Text"/>
          <p:cNvSpPr txBox="1"/>
          <p:nvPr/>
        </p:nvSpPr>
        <p:spPr>
          <a:xfrm>
            <a:off x="992777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T</a:t>
            </a:r>
            <a:endParaRPr lang="en-US" sz="650" dirty="0"/>
          </a:p>
        </p:txBody>
      </p:sp>
      <p:sp>
        <p:nvSpPr>
          <p:cNvPr id="7" name="Text"/>
          <p:cNvSpPr txBox="1"/>
          <p:nvPr/>
        </p:nvSpPr>
        <p:spPr>
          <a:xfrm>
            <a:off x="1260566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W</a:t>
            </a:r>
            <a:endParaRPr lang="en-US" sz="650" dirty="0"/>
          </a:p>
        </p:txBody>
      </p:sp>
      <p:sp>
        <p:nvSpPr>
          <p:cNvPr id="8" name="Text"/>
          <p:cNvSpPr txBox="1"/>
          <p:nvPr/>
        </p:nvSpPr>
        <p:spPr>
          <a:xfrm>
            <a:off x="1528354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T</a:t>
            </a:r>
            <a:endParaRPr lang="en-US" sz="650" dirty="0"/>
          </a:p>
        </p:txBody>
      </p:sp>
      <p:sp>
        <p:nvSpPr>
          <p:cNvPr id="9" name="Text"/>
          <p:cNvSpPr txBox="1"/>
          <p:nvPr/>
        </p:nvSpPr>
        <p:spPr>
          <a:xfrm>
            <a:off x="1796143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F</a:t>
            </a:r>
            <a:endParaRPr lang="en-US" sz="650" dirty="0"/>
          </a:p>
        </p:txBody>
      </p:sp>
      <p:sp>
        <p:nvSpPr>
          <p:cNvPr id="10" name="Text"/>
          <p:cNvSpPr txBox="1"/>
          <p:nvPr/>
        </p:nvSpPr>
        <p:spPr>
          <a:xfrm>
            <a:off x="2063931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S</a:t>
            </a:r>
            <a:endParaRPr lang="en-US" sz="650" dirty="0"/>
          </a:p>
        </p:txBody>
      </p:sp>
      <p:sp>
        <p:nvSpPr>
          <p:cNvPr id="11" name="Marker"/>
          <p:cNvSpPr/>
          <p:nvPr/>
        </p:nvSpPr>
        <p:spPr>
          <a:xfrm>
            <a:off x="1847741" y="1545463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12" name="Text"/>
          <p:cNvSpPr txBox="1"/>
          <p:nvPr/>
        </p:nvSpPr>
        <p:spPr>
          <a:xfrm>
            <a:off x="1796143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1</a:t>
            </a:r>
            <a:endParaRPr lang="en-US" sz="650" dirty="0"/>
          </a:p>
        </p:txBody>
      </p:sp>
      <p:sp>
        <p:nvSpPr>
          <p:cNvPr id="13" name="Text"/>
          <p:cNvSpPr txBox="1"/>
          <p:nvPr/>
        </p:nvSpPr>
        <p:spPr>
          <a:xfrm>
            <a:off x="2063931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</a:t>
            </a:r>
            <a:endParaRPr lang="en-US" sz="650" dirty="0"/>
          </a:p>
        </p:txBody>
      </p:sp>
      <p:sp>
        <p:nvSpPr>
          <p:cNvPr id="14" name="Text"/>
          <p:cNvSpPr txBox="1"/>
          <p:nvPr/>
        </p:nvSpPr>
        <p:spPr>
          <a:xfrm>
            <a:off x="457200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3</a:t>
            </a:r>
            <a:endParaRPr lang="en-US" sz="650" dirty="0"/>
          </a:p>
        </p:txBody>
      </p:sp>
      <p:sp>
        <p:nvSpPr>
          <p:cNvPr id="15" name="Marker"/>
          <p:cNvSpPr/>
          <p:nvPr/>
        </p:nvSpPr>
        <p:spPr>
          <a:xfrm>
            <a:off x="776587" y="1655445"/>
            <a:ext cx="164592" cy="164592"/>
          </a:xfrm>
          <a:prstGeom prst="ellipse">
            <a:avLst/>
          </a:prstGeom>
          <a:solidFill>
            <a:srgbClr val="A5AABD"/>
          </a:solidFill>
          <a:ln/>
        </p:spPr>
      </p:sp>
      <p:sp>
        <p:nvSpPr>
          <p:cNvPr id="16" name="Text"/>
          <p:cNvSpPr txBox="1"/>
          <p:nvPr/>
        </p:nvSpPr>
        <p:spPr>
          <a:xfrm>
            <a:off x="724989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C2126"/>
                </a:solidFill>
              </a:rPr>
              <a:t>4</a:t>
            </a:r>
            <a:endParaRPr lang="en-US" sz="650" dirty="0"/>
          </a:p>
        </p:txBody>
      </p:sp>
      <p:sp>
        <p:nvSpPr>
          <p:cNvPr id="17" name="Text"/>
          <p:cNvSpPr txBox="1"/>
          <p:nvPr/>
        </p:nvSpPr>
        <p:spPr>
          <a:xfrm>
            <a:off x="992777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5</a:t>
            </a:r>
            <a:endParaRPr lang="en-US" sz="650" dirty="0"/>
          </a:p>
        </p:txBody>
      </p:sp>
      <p:sp>
        <p:nvSpPr>
          <p:cNvPr id="18" name="Text"/>
          <p:cNvSpPr txBox="1"/>
          <p:nvPr/>
        </p:nvSpPr>
        <p:spPr>
          <a:xfrm>
            <a:off x="1260566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6</a:t>
            </a:r>
            <a:endParaRPr lang="en-US" sz="650" dirty="0"/>
          </a:p>
        </p:txBody>
      </p:sp>
      <p:sp>
        <p:nvSpPr>
          <p:cNvPr id="19" name="Text"/>
          <p:cNvSpPr txBox="1"/>
          <p:nvPr/>
        </p:nvSpPr>
        <p:spPr>
          <a:xfrm>
            <a:off x="1528354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7</a:t>
            </a:r>
            <a:endParaRPr lang="en-US" sz="650" dirty="0"/>
          </a:p>
        </p:txBody>
      </p:sp>
      <p:sp>
        <p:nvSpPr>
          <p:cNvPr id="20" name="Text"/>
          <p:cNvSpPr txBox="1"/>
          <p:nvPr/>
        </p:nvSpPr>
        <p:spPr>
          <a:xfrm>
            <a:off x="1796143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8</a:t>
            </a:r>
            <a:endParaRPr lang="en-US" sz="650" dirty="0"/>
          </a:p>
        </p:txBody>
      </p:sp>
      <p:sp>
        <p:nvSpPr>
          <p:cNvPr id="21" name="Text"/>
          <p:cNvSpPr txBox="1"/>
          <p:nvPr/>
        </p:nvSpPr>
        <p:spPr>
          <a:xfrm>
            <a:off x="2063931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9</a:t>
            </a:r>
            <a:endParaRPr lang="en-US" sz="650" dirty="0"/>
          </a:p>
        </p:txBody>
      </p:sp>
      <p:sp>
        <p:nvSpPr>
          <p:cNvPr id="22" name="Text"/>
          <p:cNvSpPr txBox="1"/>
          <p:nvPr/>
        </p:nvSpPr>
        <p:spPr>
          <a:xfrm>
            <a:off x="457200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10</a:t>
            </a:r>
            <a:endParaRPr lang="en-US" sz="650" dirty="0"/>
          </a:p>
        </p:txBody>
      </p:sp>
      <p:sp>
        <p:nvSpPr>
          <p:cNvPr id="23" name="Text"/>
          <p:cNvSpPr txBox="1"/>
          <p:nvPr/>
        </p:nvSpPr>
        <p:spPr>
          <a:xfrm>
            <a:off x="724989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11</a:t>
            </a:r>
            <a:endParaRPr lang="en-US" sz="650" dirty="0"/>
          </a:p>
        </p:txBody>
      </p:sp>
      <p:sp>
        <p:nvSpPr>
          <p:cNvPr id="24" name="Text"/>
          <p:cNvSpPr txBox="1"/>
          <p:nvPr/>
        </p:nvSpPr>
        <p:spPr>
          <a:xfrm>
            <a:off x="992777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12</a:t>
            </a:r>
            <a:endParaRPr lang="en-US" sz="650" dirty="0"/>
          </a:p>
        </p:txBody>
      </p:sp>
      <p:sp>
        <p:nvSpPr>
          <p:cNvPr id="25" name="Text"/>
          <p:cNvSpPr txBox="1"/>
          <p:nvPr/>
        </p:nvSpPr>
        <p:spPr>
          <a:xfrm>
            <a:off x="1260566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13</a:t>
            </a:r>
            <a:endParaRPr lang="en-US" sz="650" dirty="0"/>
          </a:p>
        </p:txBody>
      </p:sp>
      <p:sp>
        <p:nvSpPr>
          <p:cNvPr id="26" name="Text"/>
          <p:cNvSpPr txBox="1"/>
          <p:nvPr/>
        </p:nvSpPr>
        <p:spPr>
          <a:xfrm>
            <a:off x="1528354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14</a:t>
            </a:r>
            <a:endParaRPr lang="en-US" sz="650" dirty="0"/>
          </a:p>
        </p:txBody>
      </p:sp>
      <p:sp>
        <p:nvSpPr>
          <p:cNvPr id="27" name="Text"/>
          <p:cNvSpPr txBox="1"/>
          <p:nvPr/>
        </p:nvSpPr>
        <p:spPr>
          <a:xfrm>
            <a:off x="1796143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15</a:t>
            </a:r>
            <a:endParaRPr lang="en-US" sz="650" dirty="0"/>
          </a:p>
        </p:txBody>
      </p:sp>
      <p:sp>
        <p:nvSpPr>
          <p:cNvPr id="28" name="Text"/>
          <p:cNvSpPr txBox="1"/>
          <p:nvPr/>
        </p:nvSpPr>
        <p:spPr>
          <a:xfrm>
            <a:off x="2063931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16</a:t>
            </a:r>
            <a:endParaRPr lang="en-US" sz="650" dirty="0"/>
          </a:p>
        </p:txBody>
      </p:sp>
      <p:sp>
        <p:nvSpPr>
          <p:cNvPr id="29" name="Text"/>
          <p:cNvSpPr txBox="1"/>
          <p:nvPr/>
        </p:nvSpPr>
        <p:spPr>
          <a:xfrm>
            <a:off x="457200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17</a:t>
            </a:r>
            <a:endParaRPr lang="en-US" sz="650" dirty="0"/>
          </a:p>
        </p:txBody>
      </p:sp>
      <p:sp>
        <p:nvSpPr>
          <p:cNvPr id="30" name="Marker"/>
          <p:cNvSpPr/>
          <p:nvPr/>
        </p:nvSpPr>
        <p:spPr>
          <a:xfrm>
            <a:off x="776587" y="1875409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31" name="Text"/>
          <p:cNvSpPr txBox="1"/>
          <p:nvPr/>
        </p:nvSpPr>
        <p:spPr>
          <a:xfrm>
            <a:off x="724989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18</a:t>
            </a:r>
            <a:endParaRPr lang="en-US" sz="650" dirty="0"/>
          </a:p>
        </p:txBody>
      </p:sp>
      <p:sp>
        <p:nvSpPr>
          <p:cNvPr id="32" name="Text"/>
          <p:cNvSpPr txBox="1"/>
          <p:nvPr/>
        </p:nvSpPr>
        <p:spPr>
          <a:xfrm>
            <a:off x="992777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19</a:t>
            </a:r>
            <a:endParaRPr lang="en-US" sz="650" dirty="0"/>
          </a:p>
        </p:txBody>
      </p:sp>
      <p:sp>
        <p:nvSpPr>
          <p:cNvPr id="33" name="Text"/>
          <p:cNvSpPr txBox="1"/>
          <p:nvPr/>
        </p:nvSpPr>
        <p:spPr>
          <a:xfrm>
            <a:off x="1260566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20</a:t>
            </a:r>
            <a:endParaRPr lang="en-US" sz="650" dirty="0"/>
          </a:p>
        </p:txBody>
      </p:sp>
      <p:sp>
        <p:nvSpPr>
          <p:cNvPr id="34" name="Text"/>
          <p:cNvSpPr txBox="1"/>
          <p:nvPr/>
        </p:nvSpPr>
        <p:spPr>
          <a:xfrm>
            <a:off x="1528354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21</a:t>
            </a:r>
            <a:endParaRPr lang="en-US" sz="650" dirty="0"/>
          </a:p>
        </p:txBody>
      </p:sp>
      <p:sp>
        <p:nvSpPr>
          <p:cNvPr id="35" name="Text"/>
          <p:cNvSpPr txBox="1"/>
          <p:nvPr/>
        </p:nvSpPr>
        <p:spPr>
          <a:xfrm>
            <a:off x="1796143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22</a:t>
            </a:r>
            <a:endParaRPr lang="en-US" sz="650" dirty="0"/>
          </a:p>
        </p:txBody>
      </p:sp>
      <p:sp>
        <p:nvSpPr>
          <p:cNvPr id="36" name="Text"/>
          <p:cNvSpPr txBox="1"/>
          <p:nvPr/>
        </p:nvSpPr>
        <p:spPr>
          <a:xfrm>
            <a:off x="2063931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23</a:t>
            </a:r>
            <a:endParaRPr lang="en-US" sz="650" dirty="0"/>
          </a:p>
        </p:txBody>
      </p:sp>
      <p:sp>
        <p:nvSpPr>
          <p:cNvPr id="37" name="Text"/>
          <p:cNvSpPr txBox="1"/>
          <p:nvPr/>
        </p:nvSpPr>
        <p:spPr>
          <a:xfrm>
            <a:off x="457200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24</a:t>
            </a:r>
            <a:endParaRPr lang="en-US" sz="650" dirty="0"/>
          </a:p>
        </p:txBody>
      </p:sp>
      <p:sp>
        <p:nvSpPr>
          <p:cNvPr id="38" name="Text"/>
          <p:cNvSpPr txBox="1"/>
          <p:nvPr/>
        </p:nvSpPr>
        <p:spPr>
          <a:xfrm>
            <a:off x="724989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25</a:t>
            </a:r>
            <a:endParaRPr lang="en-US" sz="650" dirty="0"/>
          </a:p>
        </p:txBody>
      </p:sp>
      <p:sp>
        <p:nvSpPr>
          <p:cNvPr id="39" name="Text"/>
          <p:cNvSpPr txBox="1"/>
          <p:nvPr/>
        </p:nvSpPr>
        <p:spPr>
          <a:xfrm>
            <a:off x="992777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26</a:t>
            </a:r>
            <a:endParaRPr lang="en-US" sz="650" dirty="0"/>
          </a:p>
        </p:txBody>
      </p:sp>
      <p:sp>
        <p:nvSpPr>
          <p:cNvPr id="40" name="Text"/>
          <p:cNvSpPr txBox="1"/>
          <p:nvPr/>
        </p:nvSpPr>
        <p:spPr>
          <a:xfrm>
            <a:off x="1260566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27</a:t>
            </a:r>
            <a:endParaRPr lang="en-US" sz="650" dirty="0"/>
          </a:p>
        </p:txBody>
      </p:sp>
      <p:sp>
        <p:nvSpPr>
          <p:cNvPr id="41" name="Text"/>
          <p:cNvSpPr txBox="1"/>
          <p:nvPr/>
        </p:nvSpPr>
        <p:spPr>
          <a:xfrm>
            <a:off x="1528354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28</a:t>
            </a:r>
            <a:endParaRPr lang="en-US" sz="650" dirty="0"/>
          </a:p>
        </p:txBody>
      </p:sp>
      <p:sp>
        <p:nvSpPr>
          <p:cNvPr id="42" name="Text"/>
          <p:cNvSpPr txBox="1"/>
          <p:nvPr/>
        </p:nvSpPr>
        <p:spPr>
          <a:xfrm>
            <a:off x="1796143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29</a:t>
            </a:r>
            <a:endParaRPr lang="en-US" sz="650" dirty="0"/>
          </a:p>
        </p:txBody>
      </p:sp>
      <p:sp>
        <p:nvSpPr>
          <p:cNvPr id="43" name="Text"/>
          <p:cNvSpPr txBox="1"/>
          <p:nvPr/>
        </p:nvSpPr>
        <p:spPr>
          <a:xfrm>
            <a:off x="2063931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30</a:t>
            </a:r>
            <a:endParaRPr lang="en-US" sz="650" dirty="0"/>
          </a:p>
        </p:txBody>
      </p:sp>
      <p:sp>
        <p:nvSpPr>
          <p:cNvPr id="44" name="Text"/>
          <p:cNvSpPr txBox="1"/>
          <p:nvPr/>
        </p:nvSpPr>
        <p:spPr>
          <a:xfrm>
            <a:off x="457200" y="212267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31</a:t>
            </a:r>
            <a:endParaRPr lang="en-US" sz="650" dirty="0"/>
          </a:p>
        </p:txBody>
      </p:sp>
      <p:sp>
        <p:nvSpPr>
          <p:cNvPr id="45" name="Month"/>
          <p:cNvSpPr txBox="1"/>
          <p:nvPr/>
        </p:nvSpPr>
        <p:spPr>
          <a:xfrm>
            <a:off x="2514600" y="1188720"/>
            <a:ext cx="1874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2A5A"/>
                </a:solidFill>
              </a:rPr>
              <a:t>February 2027</a:t>
            </a:r>
            <a:endParaRPr lang="en-US" sz="950" dirty="0"/>
          </a:p>
        </p:txBody>
      </p:sp>
      <p:sp>
        <p:nvSpPr>
          <p:cNvPr id="46" name="Text"/>
          <p:cNvSpPr txBox="1"/>
          <p:nvPr/>
        </p:nvSpPr>
        <p:spPr>
          <a:xfrm>
            <a:off x="2514600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S</a:t>
            </a:r>
            <a:endParaRPr lang="en-US" sz="650" dirty="0"/>
          </a:p>
        </p:txBody>
      </p:sp>
      <p:sp>
        <p:nvSpPr>
          <p:cNvPr id="47" name="Text"/>
          <p:cNvSpPr txBox="1"/>
          <p:nvPr/>
        </p:nvSpPr>
        <p:spPr>
          <a:xfrm>
            <a:off x="2782389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M</a:t>
            </a:r>
            <a:endParaRPr lang="en-US" sz="650" dirty="0"/>
          </a:p>
        </p:txBody>
      </p:sp>
      <p:sp>
        <p:nvSpPr>
          <p:cNvPr id="48" name="Text"/>
          <p:cNvSpPr txBox="1"/>
          <p:nvPr/>
        </p:nvSpPr>
        <p:spPr>
          <a:xfrm>
            <a:off x="3050177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T</a:t>
            </a:r>
            <a:endParaRPr lang="en-US" sz="650" dirty="0"/>
          </a:p>
        </p:txBody>
      </p:sp>
      <p:sp>
        <p:nvSpPr>
          <p:cNvPr id="49" name="Text"/>
          <p:cNvSpPr txBox="1"/>
          <p:nvPr/>
        </p:nvSpPr>
        <p:spPr>
          <a:xfrm>
            <a:off x="3317966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W</a:t>
            </a:r>
            <a:endParaRPr lang="en-US" sz="650" dirty="0"/>
          </a:p>
        </p:txBody>
      </p:sp>
      <p:sp>
        <p:nvSpPr>
          <p:cNvPr id="50" name="Text"/>
          <p:cNvSpPr txBox="1"/>
          <p:nvPr/>
        </p:nvSpPr>
        <p:spPr>
          <a:xfrm>
            <a:off x="3585754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T</a:t>
            </a:r>
            <a:endParaRPr lang="en-US" sz="650" dirty="0"/>
          </a:p>
        </p:txBody>
      </p:sp>
      <p:sp>
        <p:nvSpPr>
          <p:cNvPr id="51" name="Text"/>
          <p:cNvSpPr txBox="1"/>
          <p:nvPr/>
        </p:nvSpPr>
        <p:spPr>
          <a:xfrm>
            <a:off x="3853543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F</a:t>
            </a:r>
            <a:endParaRPr lang="en-US" sz="650" dirty="0"/>
          </a:p>
        </p:txBody>
      </p:sp>
      <p:sp>
        <p:nvSpPr>
          <p:cNvPr id="52" name="Text"/>
          <p:cNvSpPr txBox="1"/>
          <p:nvPr/>
        </p:nvSpPr>
        <p:spPr>
          <a:xfrm>
            <a:off x="4121331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S</a:t>
            </a:r>
            <a:endParaRPr lang="en-US" sz="650" dirty="0"/>
          </a:p>
        </p:txBody>
      </p:sp>
      <p:sp>
        <p:nvSpPr>
          <p:cNvPr id="53" name="Text"/>
          <p:cNvSpPr txBox="1"/>
          <p:nvPr/>
        </p:nvSpPr>
        <p:spPr>
          <a:xfrm>
            <a:off x="2782389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</a:t>
            </a:r>
            <a:endParaRPr lang="en-US" sz="650" dirty="0"/>
          </a:p>
        </p:txBody>
      </p:sp>
      <p:sp>
        <p:nvSpPr>
          <p:cNvPr id="54" name="Text"/>
          <p:cNvSpPr txBox="1"/>
          <p:nvPr/>
        </p:nvSpPr>
        <p:spPr>
          <a:xfrm>
            <a:off x="3050177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</a:t>
            </a:r>
            <a:endParaRPr lang="en-US" sz="650" dirty="0"/>
          </a:p>
        </p:txBody>
      </p:sp>
      <p:sp>
        <p:nvSpPr>
          <p:cNvPr id="55" name="Text"/>
          <p:cNvSpPr txBox="1"/>
          <p:nvPr/>
        </p:nvSpPr>
        <p:spPr>
          <a:xfrm>
            <a:off x="3317966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</a:t>
            </a:r>
            <a:endParaRPr lang="en-US" sz="650" dirty="0"/>
          </a:p>
        </p:txBody>
      </p:sp>
      <p:sp>
        <p:nvSpPr>
          <p:cNvPr id="56" name="Text"/>
          <p:cNvSpPr txBox="1"/>
          <p:nvPr/>
        </p:nvSpPr>
        <p:spPr>
          <a:xfrm>
            <a:off x="3585754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4</a:t>
            </a:r>
            <a:endParaRPr lang="en-US" sz="650" dirty="0"/>
          </a:p>
        </p:txBody>
      </p:sp>
      <p:sp>
        <p:nvSpPr>
          <p:cNvPr id="57" name="Text"/>
          <p:cNvSpPr txBox="1"/>
          <p:nvPr/>
        </p:nvSpPr>
        <p:spPr>
          <a:xfrm>
            <a:off x="3853543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5</a:t>
            </a:r>
            <a:endParaRPr lang="en-US" sz="650" dirty="0"/>
          </a:p>
        </p:txBody>
      </p:sp>
      <p:sp>
        <p:nvSpPr>
          <p:cNvPr id="58" name="Text"/>
          <p:cNvSpPr txBox="1"/>
          <p:nvPr/>
        </p:nvSpPr>
        <p:spPr>
          <a:xfrm>
            <a:off x="4121331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6</a:t>
            </a:r>
            <a:endParaRPr lang="en-US" sz="650" dirty="0"/>
          </a:p>
        </p:txBody>
      </p:sp>
      <p:sp>
        <p:nvSpPr>
          <p:cNvPr id="59" name="Text"/>
          <p:cNvSpPr txBox="1"/>
          <p:nvPr/>
        </p:nvSpPr>
        <p:spPr>
          <a:xfrm>
            <a:off x="2514600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7</a:t>
            </a:r>
            <a:endParaRPr lang="en-US" sz="650" dirty="0"/>
          </a:p>
        </p:txBody>
      </p:sp>
      <p:sp>
        <p:nvSpPr>
          <p:cNvPr id="60" name="Text"/>
          <p:cNvSpPr txBox="1"/>
          <p:nvPr/>
        </p:nvSpPr>
        <p:spPr>
          <a:xfrm>
            <a:off x="2782389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8</a:t>
            </a:r>
            <a:endParaRPr lang="en-US" sz="650" dirty="0"/>
          </a:p>
        </p:txBody>
      </p:sp>
      <p:sp>
        <p:nvSpPr>
          <p:cNvPr id="61" name="Text"/>
          <p:cNvSpPr txBox="1"/>
          <p:nvPr/>
        </p:nvSpPr>
        <p:spPr>
          <a:xfrm>
            <a:off x="3050177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9</a:t>
            </a:r>
            <a:endParaRPr lang="en-US" sz="650" dirty="0"/>
          </a:p>
        </p:txBody>
      </p:sp>
      <p:sp>
        <p:nvSpPr>
          <p:cNvPr id="62" name="Text"/>
          <p:cNvSpPr txBox="1"/>
          <p:nvPr/>
        </p:nvSpPr>
        <p:spPr>
          <a:xfrm>
            <a:off x="3317966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10</a:t>
            </a:r>
            <a:endParaRPr lang="en-US" sz="650" dirty="0"/>
          </a:p>
        </p:txBody>
      </p:sp>
      <p:sp>
        <p:nvSpPr>
          <p:cNvPr id="63" name="Text"/>
          <p:cNvSpPr txBox="1"/>
          <p:nvPr/>
        </p:nvSpPr>
        <p:spPr>
          <a:xfrm>
            <a:off x="3585754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11</a:t>
            </a:r>
            <a:endParaRPr lang="en-US" sz="650" dirty="0"/>
          </a:p>
        </p:txBody>
      </p:sp>
      <p:sp>
        <p:nvSpPr>
          <p:cNvPr id="64" name="Text"/>
          <p:cNvSpPr txBox="1"/>
          <p:nvPr/>
        </p:nvSpPr>
        <p:spPr>
          <a:xfrm>
            <a:off x="3853543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12</a:t>
            </a:r>
            <a:endParaRPr lang="en-US" sz="650" dirty="0"/>
          </a:p>
        </p:txBody>
      </p:sp>
      <p:sp>
        <p:nvSpPr>
          <p:cNvPr id="65" name="Text"/>
          <p:cNvSpPr txBox="1"/>
          <p:nvPr/>
        </p:nvSpPr>
        <p:spPr>
          <a:xfrm>
            <a:off x="4121331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13</a:t>
            </a:r>
            <a:endParaRPr lang="en-US" sz="650" dirty="0"/>
          </a:p>
        </p:txBody>
      </p:sp>
      <p:sp>
        <p:nvSpPr>
          <p:cNvPr id="66" name="Text"/>
          <p:cNvSpPr txBox="1"/>
          <p:nvPr/>
        </p:nvSpPr>
        <p:spPr>
          <a:xfrm>
            <a:off x="2514600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14</a:t>
            </a:r>
            <a:endParaRPr lang="en-US" sz="650" dirty="0"/>
          </a:p>
        </p:txBody>
      </p:sp>
      <p:sp>
        <p:nvSpPr>
          <p:cNvPr id="67" name="Marker"/>
          <p:cNvSpPr/>
          <p:nvPr/>
        </p:nvSpPr>
        <p:spPr>
          <a:xfrm>
            <a:off x="2833987" y="1765427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68" name="Text"/>
          <p:cNvSpPr txBox="1"/>
          <p:nvPr/>
        </p:nvSpPr>
        <p:spPr>
          <a:xfrm>
            <a:off x="2782389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15</a:t>
            </a:r>
            <a:endParaRPr lang="en-US" sz="650" dirty="0"/>
          </a:p>
        </p:txBody>
      </p:sp>
      <p:sp>
        <p:nvSpPr>
          <p:cNvPr id="69" name="Text"/>
          <p:cNvSpPr txBox="1"/>
          <p:nvPr/>
        </p:nvSpPr>
        <p:spPr>
          <a:xfrm>
            <a:off x="3050177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16</a:t>
            </a:r>
            <a:endParaRPr lang="en-US" sz="650" dirty="0"/>
          </a:p>
        </p:txBody>
      </p:sp>
      <p:sp>
        <p:nvSpPr>
          <p:cNvPr id="70" name="Text"/>
          <p:cNvSpPr txBox="1"/>
          <p:nvPr/>
        </p:nvSpPr>
        <p:spPr>
          <a:xfrm>
            <a:off x="3317966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17</a:t>
            </a:r>
            <a:endParaRPr lang="en-US" sz="650" dirty="0"/>
          </a:p>
        </p:txBody>
      </p:sp>
      <p:sp>
        <p:nvSpPr>
          <p:cNvPr id="71" name="Text"/>
          <p:cNvSpPr txBox="1"/>
          <p:nvPr/>
        </p:nvSpPr>
        <p:spPr>
          <a:xfrm>
            <a:off x="3585754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18</a:t>
            </a:r>
            <a:endParaRPr lang="en-US" sz="650" dirty="0"/>
          </a:p>
        </p:txBody>
      </p:sp>
      <p:sp>
        <p:nvSpPr>
          <p:cNvPr id="72" name="Text"/>
          <p:cNvSpPr txBox="1"/>
          <p:nvPr/>
        </p:nvSpPr>
        <p:spPr>
          <a:xfrm>
            <a:off x="3853543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19</a:t>
            </a:r>
            <a:endParaRPr lang="en-US" sz="650" dirty="0"/>
          </a:p>
        </p:txBody>
      </p:sp>
      <p:sp>
        <p:nvSpPr>
          <p:cNvPr id="73" name="Text"/>
          <p:cNvSpPr txBox="1"/>
          <p:nvPr/>
        </p:nvSpPr>
        <p:spPr>
          <a:xfrm>
            <a:off x="4121331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20</a:t>
            </a:r>
            <a:endParaRPr lang="en-US" sz="650" dirty="0"/>
          </a:p>
        </p:txBody>
      </p:sp>
      <p:sp>
        <p:nvSpPr>
          <p:cNvPr id="74" name="Text"/>
          <p:cNvSpPr txBox="1"/>
          <p:nvPr/>
        </p:nvSpPr>
        <p:spPr>
          <a:xfrm>
            <a:off x="2514600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21</a:t>
            </a:r>
            <a:endParaRPr lang="en-US" sz="650" dirty="0"/>
          </a:p>
        </p:txBody>
      </p:sp>
      <p:sp>
        <p:nvSpPr>
          <p:cNvPr id="75" name="Text"/>
          <p:cNvSpPr txBox="1"/>
          <p:nvPr/>
        </p:nvSpPr>
        <p:spPr>
          <a:xfrm>
            <a:off x="2782389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22</a:t>
            </a:r>
            <a:endParaRPr lang="en-US" sz="650" dirty="0"/>
          </a:p>
        </p:txBody>
      </p:sp>
      <p:sp>
        <p:nvSpPr>
          <p:cNvPr id="76" name="Text"/>
          <p:cNvSpPr txBox="1"/>
          <p:nvPr/>
        </p:nvSpPr>
        <p:spPr>
          <a:xfrm>
            <a:off x="3050177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23</a:t>
            </a:r>
            <a:endParaRPr lang="en-US" sz="650" dirty="0"/>
          </a:p>
        </p:txBody>
      </p:sp>
      <p:sp>
        <p:nvSpPr>
          <p:cNvPr id="77" name="Text"/>
          <p:cNvSpPr txBox="1"/>
          <p:nvPr/>
        </p:nvSpPr>
        <p:spPr>
          <a:xfrm>
            <a:off x="3317966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24</a:t>
            </a:r>
            <a:endParaRPr lang="en-US" sz="650" dirty="0"/>
          </a:p>
        </p:txBody>
      </p:sp>
      <p:sp>
        <p:nvSpPr>
          <p:cNvPr id="78" name="Text"/>
          <p:cNvSpPr txBox="1"/>
          <p:nvPr/>
        </p:nvSpPr>
        <p:spPr>
          <a:xfrm>
            <a:off x="3585754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25</a:t>
            </a:r>
            <a:endParaRPr lang="en-US" sz="650" dirty="0"/>
          </a:p>
        </p:txBody>
      </p:sp>
      <p:sp>
        <p:nvSpPr>
          <p:cNvPr id="79" name="Text"/>
          <p:cNvSpPr txBox="1"/>
          <p:nvPr/>
        </p:nvSpPr>
        <p:spPr>
          <a:xfrm>
            <a:off x="3853543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26</a:t>
            </a:r>
            <a:endParaRPr lang="en-US" sz="650" dirty="0"/>
          </a:p>
        </p:txBody>
      </p:sp>
      <p:sp>
        <p:nvSpPr>
          <p:cNvPr id="80" name="Text"/>
          <p:cNvSpPr txBox="1"/>
          <p:nvPr/>
        </p:nvSpPr>
        <p:spPr>
          <a:xfrm>
            <a:off x="4121331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27</a:t>
            </a:r>
            <a:endParaRPr lang="en-US" sz="650" dirty="0"/>
          </a:p>
        </p:txBody>
      </p:sp>
      <p:sp>
        <p:nvSpPr>
          <p:cNvPr id="81" name="Text"/>
          <p:cNvSpPr txBox="1"/>
          <p:nvPr/>
        </p:nvSpPr>
        <p:spPr>
          <a:xfrm>
            <a:off x="2514600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28</a:t>
            </a:r>
            <a:endParaRPr lang="en-US" sz="650" dirty="0"/>
          </a:p>
        </p:txBody>
      </p:sp>
      <p:sp>
        <p:nvSpPr>
          <p:cNvPr id="82" name="Month"/>
          <p:cNvSpPr txBox="1"/>
          <p:nvPr/>
        </p:nvSpPr>
        <p:spPr>
          <a:xfrm>
            <a:off x="4572000" y="1188720"/>
            <a:ext cx="1874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2A5A"/>
                </a:solidFill>
              </a:rPr>
              <a:t>March 2027</a:t>
            </a:r>
            <a:endParaRPr lang="en-US" sz="950" dirty="0"/>
          </a:p>
        </p:txBody>
      </p:sp>
      <p:sp>
        <p:nvSpPr>
          <p:cNvPr id="83" name="Text"/>
          <p:cNvSpPr txBox="1"/>
          <p:nvPr/>
        </p:nvSpPr>
        <p:spPr>
          <a:xfrm>
            <a:off x="4572000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S</a:t>
            </a:r>
            <a:endParaRPr lang="en-US" sz="650" dirty="0"/>
          </a:p>
        </p:txBody>
      </p:sp>
      <p:sp>
        <p:nvSpPr>
          <p:cNvPr id="84" name="Text"/>
          <p:cNvSpPr txBox="1"/>
          <p:nvPr/>
        </p:nvSpPr>
        <p:spPr>
          <a:xfrm>
            <a:off x="4839789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M</a:t>
            </a:r>
            <a:endParaRPr lang="en-US" sz="650" dirty="0"/>
          </a:p>
        </p:txBody>
      </p:sp>
      <p:sp>
        <p:nvSpPr>
          <p:cNvPr id="85" name="Text"/>
          <p:cNvSpPr txBox="1"/>
          <p:nvPr/>
        </p:nvSpPr>
        <p:spPr>
          <a:xfrm>
            <a:off x="5107577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T</a:t>
            </a:r>
            <a:endParaRPr lang="en-US" sz="650" dirty="0"/>
          </a:p>
        </p:txBody>
      </p:sp>
      <p:sp>
        <p:nvSpPr>
          <p:cNvPr id="86" name="Text"/>
          <p:cNvSpPr txBox="1"/>
          <p:nvPr/>
        </p:nvSpPr>
        <p:spPr>
          <a:xfrm>
            <a:off x="5375366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W</a:t>
            </a:r>
            <a:endParaRPr lang="en-US" sz="650" dirty="0"/>
          </a:p>
        </p:txBody>
      </p:sp>
      <p:sp>
        <p:nvSpPr>
          <p:cNvPr id="87" name="Text"/>
          <p:cNvSpPr txBox="1"/>
          <p:nvPr/>
        </p:nvSpPr>
        <p:spPr>
          <a:xfrm>
            <a:off x="5643154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T</a:t>
            </a:r>
            <a:endParaRPr lang="en-US" sz="650" dirty="0"/>
          </a:p>
        </p:txBody>
      </p:sp>
      <p:sp>
        <p:nvSpPr>
          <p:cNvPr id="88" name="Text"/>
          <p:cNvSpPr txBox="1"/>
          <p:nvPr/>
        </p:nvSpPr>
        <p:spPr>
          <a:xfrm>
            <a:off x="5910943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F</a:t>
            </a:r>
            <a:endParaRPr lang="en-US" sz="650" dirty="0"/>
          </a:p>
        </p:txBody>
      </p:sp>
      <p:sp>
        <p:nvSpPr>
          <p:cNvPr id="89" name="Text"/>
          <p:cNvSpPr txBox="1"/>
          <p:nvPr/>
        </p:nvSpPr>
        <p:spPr>
          <a:xfrm>
            <a:off x="6178731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S</a:t>
            </a:r>
            <a:endParaRPr lang="en-US" sz="650" dirty="0"/>
          </a:p>
        </p:txBody>
      </p:sp>
      <p:sp>
        <p:nvSpPr>
          <p:cNvPr id="90" name="Text"/>
          <p:cNvSpPr txBox="1"/>
          <p:nvPr/>
        </p:nvSpPr>
        <p:spPr>
          <a:xfrm>
            <a:off x="4839789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</a:t>
            </a:r>
            <a:endParaRPr lang="en-US" sz="650" dirty="0"/>
          </a:p>
        </p:txBody>
      </p:sp>
      <p:sp>
        <p:nvSpPr>
          <p:cNvPr id="91" name="Text"/>
          <p:cNvSpPr txBox="1"/>
          <p:nvPr/>
        </p:nvSpPr>
        <p:spPr>
          <a:xfrm>
            <a:off x="5107577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</a:t>
            </a:r>
            <a:endParaRPr lang="en-US" sz="650" dirty="0"/>
          </a:p>
        </p:txBody>
      </p:sp>
      <p:sp>
        <p:nvSpPr>
          <p:cNvPr id="92" name="Text"/>
          <p:cNvSpPr txBox="1"/>
          <p:nvPr/>
        </p:nvSpPr>
        <p:spPr>
          <a:xfrm>
            <a:off x="5375366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</a:t>
            </a:r>
            <a:endParaRPr lang="en-US" sz="650" dirty="0"/>
          </a:p>
        </p:txBody>
      </p:sp>
      <p:sp>
        <p:nvSpPr>
          <p:cNvPr id="93" name="Text"/>
          <p:cNvSpPr txBox="1"/>
          <p:nvPr/>
        </p:nvSpPr>
        <p:spPr>
          <a:xfrm>
            <a:off x="5643154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4</a:t>
            </a:r>
            <a:endParaRPr lang="en-US" sz="650" dirty="0"/>
          </a:p>
        </p:txBody>
      </p:sp>
      <p:sp>
        <p:nvSpPr>
          <p:cNvPr id="94" name="Text"/>
          <p:cNvSpPr txBox="1"/>
          <p:nvPr/>
        </p:nvSpPr>
        <p:spPr>
          <a:xfrm>
            <a:off x="5910943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5</a:t>
            </a:r>
            <a:endParaRPr lang="en-US" sz="650" dirty="0"/>
          </a:p>
        </p:txBody>
      </p:sp>
      <p:sp>
        <p:nvSpPr>
          <p:cNvPr id="95" name="Text"/>
          <p:cNvSpPr txBox="1"/>
          <p:nvPr/>
        </p:nvSpPr>
        <p:spPr>
          <a:xfrm>
            <a:off x="6178731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6</a:t>
            </a:r>
            <a:endParaRPr lang="en-US" sz="650" dirty="0"/>
          </a:p>
        </p:txBody>
      </p:sp>
      <p:sp>
        <p:nvSpPr>
          <p:cNvPr id="96" name="Text"/>
          <p:cNvSpPr txBox="1"/>
          <p:nvPr/>
        </p:nvSpPr>
        <p:spPr>
          <a:xfrm>
            <a:off x="4572000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7</a:t>
            </a:r>
            <a:endParaRPr lang="en-US" sz="650" dirty="0"/>
          </a:p>
        </p:txBody>
      </p:sp>
      <p:sp>
        <p:nvSpPr>
          <p:cNvPr id="97" name="Text"/>
          <p:cNvSpPr txBox="1"/>
          <p:nvPr/>
        </p:nvSpPr>
        <p:spPr>
          <a:xfrm>
            <a:off x="4839789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8</a:t>
            </a:r>
            <a:endParaRPr lang="en-US" sz="650" dirty="0"/>
          </a:p>
        </p:txBody>
      </p:sp>
      <p:sp>
        <p:nvSpPr>
          <p:cNvPr id="98" name="Text"/>
          <p:cNvSpPr txBox="1"/>
          <p:nvPr/>
        </p:nvSpPr>
        <p:spPr>
          <a:xfrm>
            <a:off x="5107577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9</a:t>
            </a:r>
            <a:endParaRPr lang="en-US" sz="650" dirty="0"/>
          </a:p>
        </p:txBody>
      </p:sp>
      <p:sp>
        <p:nvSpPr>
          <p:cNvPr id="99" name="Text"/>
          <p:cNvSpPr txBox="1"/>
          <p:nvPr/>
        </p:nvSpPr>
        <p:spPr>
          <a:xfrm>
            <a:off x="5375366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10</a:t>
            </a:r>
            <a:endParaRPr lang="en-US" sz="650" dirty="0"/>
          </a:p>
        </p:txBody>
      </p:sp>
      <p:sp>
        <p:nvSpPr>
          <p:cNvPr id="100" name="Text"/>
          <p:cNvSpPr txBox="1"/>
          <p:nvPr/>
        </p:nvSpPr>
        <p:spPr>
          <a:xfrm>
            <a:off x="5643154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11</a:t>
            </a:r>
            <a:endParaRPr lang="en-US" sz="650" dirty="0"/>
          </a:p>
        </p:txBody>
      </p:sp>
      <p:sp>
        <p:nvSpPr>
          <p:cNvPr id="101" name="Marker"/>
          <p:cNvSpPr/>
          <p:nvPr/>
        </p:nvSpPr>
        <p:spPr>
          <a:xfrm>
            <a:off x="5962541" y="1655445"/>
            <a:ext cx="164592" cy="164592"/>
          </a:xfrm>
          <a:prstGeom prst="ellipse">
            <a:avLst/>
          </a:prstGeom>
          <a:solidFill>
            <a:srgbClr val="A5AABD"/>
          </a:solidFill>
          <a:ln/>
        </p:spPr>
      </p:sp>
      <p:sp>
        <p:nvSpPr>
          <p:cNvPr id="102" name="Text"/>
          <p:cNvSpPr txBox="1"/>
          <p:nvPr/>
        </p:nvSpPr>
        <p:spPr>
          <a:xfrm>
            <a:off x="5910943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C2126"/>
                </a:solidFill>
              </a:rPr>
              <a:t>12</a:t>
            </a:r>
            <a:endParaRPr lang="en-US" sz="650" dirty="0"/>
          </a:p>
        </p:txBody>
      </p:sp>
      <p:sp>
        <p:nvSpPr>
          <p:cNvPr id="103" name="Text"/>
          <p:cNvSpPr txBox="1"/>
          <p:nvPr/>
        </p:nvSpPr>
        <p:spPr>
          <a:xfrm>
            <a:off x="6178731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13</a:t>
            </a:r>
            <a:endParaRPr lang="en-US" sz="650" dirty="0"/>
          </a:p>
        </p:txBody>
      </p:sp>
      <p:sp>
        <p:nvSpPr>
          <p:cNvPr id="104" name="Text"/>
          <p:cNvSpPr txBox="1"/>
          <p:nvPr/>
        </p:nvSpPr>
        <p:spPr>
          <a:xfrm>
            <a:off x="4572000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14</a:t>
            </a:r>
            <a:endParaRPr lang="en-US" sz="650" dirty="0"/>
          </a:p>
        </p:txBody>
      </p:sp>
      <p:sp>
        <p:nvSpPr>
          <p:cNvPr id="105" name="Text"/>
          <p:cNvSpPr txBox="1"/>
          <p:nvPr/>
        </p:nvSpPr>
        <p:spPr>
          <a:xfrm>
            <a:off x="4839789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15</a:t>
            </a:r>
            <a:endParaRPr lang="en-US" sz="650" dirty="0"/>
          </a:p>
        </p:txBody>
      </p:sp>
      <p:sp>
        <p:nvSpPr>
          <p:cNvPr id="106" name="Text"/>
          <p:cNvSpPr txBox="1"/>
          <p:nvPr/>
        </p:nvSpPr>
        <p:spPr>
          <a:xfrm>
            <a:off x="5107577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16</a:t>
            </a:r>
            <a:endParaRPr lang="en-US" sz="650" dirty="0"/>
          </a:p>
        </p:txBody>
      </p:sp>
      <p:sp>
        <p:nvSpPr>
          <p:cNvPr id="107" name="Text"/>
          <p:cNvSpPr txBox="1"/>
          <p:nvPr/>
        </p:nvSpPr>
        <p:spPr>
          <a:xfrm>
            <a:off x="5375366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17</a:t>
            </a:r>
            <a:endParaRPr lang="en-US" sz="650" dirty="0"/>
          </a:p>
        </p:txBody>
      </p:sp>
      <p:sp>
        <p:nvSpPr>
          <p:cNvPr id="108" name="Text"/>
          <p:cNvSpPr txBox="1"/>
          <p:nvPr/>
        </p:nvSpPr>
        <p:spPr>
          <a:xfrm>
            <a:off x="5643154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18</a:t>
            </a:r>
            <a:endParaRPr lang="en-US" sz="650" dirty="0"/>
          </a:p>
        </p:txBody>
      </p:sp>
      <p:sp>
        <p:nvSpPr>
          <p:cNvPr id="109" name="Text"/>
          <p:cNvSpPr txBox="1"/>
          <p:nvPr/>
        </p:nvSpPr>
        <p:spPr>
          <a:xfrm>
            <a:off x="5910943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19</a:t>
            </a:r>
            <a:endParaRPr lang="en-US" sz="650" dirty="0"/>
          </a:p>
        </p:txBody>
      </p:sp>
      <p:sp>
        <p:nvSpPr>
          <p:cNvPr id="110" name="Text"/>
          <p:cNvSpPr txBox="1"/>
          <p:nvPr/>
        </p:nvSpPr>
        <p:spPr>
          <a:xfrm>
            <a:off x="6178731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20</a:t>
            </a:r>
            <a:endParaRPr lang="en-US" sz="650" dirty="0"/>
          </a:p>
        </p:txBody>
      </p:sp>
      <p:sp>
        <p:nvSpPr>
          <p:cNvPr id="111" name="Text"/>
          <p:cNvSpPr txBox="1"/>
          <p:nvPr/>
        </p:nvSpPr>
        <p:spPr>
          <a:xfrm>
            <a:off x="4572000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21</a:t>
            </a:r>
            <a:endParaRPr lang="en-US" sz="650" dirty="0"/>
          </a:p>
        </p:txBody>
      </p:sp>
      <p:sp>
        <p:nvSpPr>
          <p:cNvPr id="112" name="Text"/>
          <p:cNvSpPr txBox="1"/>
          <p:nvPr/>
        </p:nvSpPr>
        <p:spPr>
          <a:xfrm>
            <a:off x="4839789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22</a:t>
            </a:r>
            <a:endParaRPr lang="en-US" sz="650" dirty="0"/>
          </a:p>
        </p:txBody>
      </p:sp>
      <p:sp>
        <p:nvSpPr>
          <p:cNvPr id="113" name="Text"/>
          <p:cNvSpPr txBox="1"/>
          <p:nvPr/>
        </p:nvSpPr>
        <p:spPr>
          <a:xfrm>
            <a:off x="5107577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23</a:t>
            </a:r>
            <a:endParaRPr lang="en-US" sz="650" dirty="0"/>
          </a:p>
        </p:txBody>
      </p:sp>
      <p:sp>
        <p:nvSpPr>
          <p:cNvPr id="114" name="Text"/>
          <p:cNvSpPr txBox="1"/>
          <p:nvPr/>
        </p:nvSpPr>
        <p:spPr>
          <a:xfrm>
            <a:off x="5375366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24</a:t>
            </a:r>
            <a:endParaRPr lang="en-US" sz="650" dirty="0"/>
          </a:p>
        </p:txBody>
      </p:sp>
      <p:sp>
        <p:nvSpPr>
          <p:cNvPr id="115" name="Text"/>
          <p:cNvSpPr txBox="1"/>
          <p:nvPr/>
        </p:nvSpPr>
        <p:spPr>
          <a:xfrm>
            <a:off x="5643154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25</a:t>
            </a:r>
            <a:endParaRPr lang="en-US" sz="650" dirty="0"/>
          </a:p>
        </p:txBody>
      </p:sp>
      <p:sp>
        <p:nvSpPr>
          <p:cNvPr id="116" name="Text"/>
          <p:cNvSpPr txBox="1"/>
          <p:nvPr/>
        </p:nvSpPr>
        <p:spPr>
          <a:xfrm>
            <a:off x="5910943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26</a:t>
            </a:r>
            <a:endParaRPr lang="en-US" sz="650" dirty="0"/>
          </a:p>
        </p:txBody>
      </p:sp>
      <p:sp>
        <p:nvSpPr>
          <p:cNvPr id="117" name="Text"/>
          <p:cNvSpPr txBox="1"/>
          <p:nvPr/>
        </p:nvSpPr>
        <p:spPr>
          <a:xfrm>
            <a:off x="6178731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27</a:t>
            </a:r>
            <a:endParaRPr lang="en-US" sz="650" dirty="0"/>
          </a:p>
        </p:txBody>
      </p:sp>
      <p:sp>
        <p:nvSpPr>
          <p:cNvPr id="118" name="Text"/>
          <p:cNvSpPr txBox="1"/>
          <p:nvPr/>
        </p:nvSpPr>
        <p:spPr>
          <a:xfrm>
            <a:off x="4572000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28</a:t>
            </a:r>
            <a:endParaRPr lang="en-US" sz="650" dirty="0"/>
          </a:p>
        </p:txBody>
      </p:sp>
      <p:sp>
        <p:nvSpPr>
          <p:cNvPr id="119" name="Text"/>
          <p:cNvSpPr txBox="1"/>
          <p:nvPr/>
        </p:nvSpPr>
        <p:spPr>
          <a:xfrm>
            <a:off x="4839789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29</a:t>
            </a:r>
            <a:endParaRPr lang="en-US" sz="650" dirty="0"/>
          </a:p>
        </p:txBody>
      </p:sp>
      <p:sp>
        <p:nvSpPr>
          <p:cNvPr id="120" name="Text"/>
          <p:cNvSpPr txBox="1"/>
          <p:nvPr/>
        </p:nvSpPr>
        <p:spPr>
          <a:xfrm>
            <a:off x="5107577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30</a:t>
            </a:r>
            <a:endParaRPr lang="en-US" sz="650" dirty="0"/>
          </a:p>
        </p:txBody>
      </p:sp>
      <p:sp>
        <p:nvSpPr>
          <p:cNvPr id="121" name="Text"/>
          <p:cNvSpPr txBox="1"/>
          <p:nvPr/>
        </p:nvSpPr>
        <p:spPr>
          <a:xfrm>
            <a:off x="5375366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31</a:t>
            </a:r>
            <a:endParaRPr lang="en-US" sz="650" dirty="0"/>
          </a:p>
        </p:txBody>
      </p:sp>
      <p:sp>
        <p:nvSpPr>
          <p:cNvPr id="122" name="Month"/>
          <p:cNvSpPr txBox="1"/>
          <p:nvPr/>
        </p:nvSpPr>
        <p:spPr>
          <a:xfrm>
            <a:off x="6629400" y="1188720"/>
            <a:ext cx="1874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2A5A"/>
                </a:solidFill>
              </a:rPr>
              <a:t>April 2027</a:t>
            </a:r>
            <a:endParaRPr lang="en-US" sz="950" dirty="0"/>
          </a:p>
        </p:txBody>
      </p:sp>
      <p:sp>
        <p:nvSpPr>
          <p:cNvPr id="123" name="Text"/>
          <p:cNvSpPr txBox="1"/>
          <p:nvPr/>
        </p:nvSpPr>
        <p:spPr>
          <a:xfrm>
            <a:off x="6629400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S</a:t>
            </a:r>
            <a:endParaRPr lang="en-US" sz="650" dirty="0"/>
          </a:p>
        </p:txBody>
      </p:sp>
      <p:sp>
        <p:nvSpPr>
          <p:cNvPr id="124" name="Text"/>
          <p:cNvSpPr txBox="1"/>
          <p:nvPr/>
        </p:nvSpPr>
        <p:spPr>
          <a:xfrm>
            <a:off x="6897189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M</a:t>
            </a:r>
            <a:endParaRPr lang="en-US" sz="650" dirty="0"/>
          </a:p>
        </p:txBody>
      </p:sp>
      <p:sp>
        <p:nvSpPr>
          <p:cNvPr id="125" name="Text"/>
          <p:cNvSpPr txBox="1"/>
          <p:nvPr/>
        </p:nvSpPr>
        <p:spPr>
          <a:xfrm>
            <a:off x="7164977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T</a:t>
            </a:r>
            <a:endParaRPr lang="en-US" sz="650" dirty="0"/>
          </a:p>
        </p:txBody>
      </p:sp>
      <p:sp>
        <p:nvSpPr>
          <p:cNvPr id="126" name="Text"/>
          <p:cNvSpPr txBox="1"/>
          <p:nvPr/>
        </p:nvSpPr>
        <p:spPr>
          <a:xfrm>
            <a:off x="7432766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W</a:t>
            </a:r>
            <a:endParaRPr lang="en-US" sz="650" dirty="0"/>
          </a:p>
        </p:txBody>
      </p:sp>
      <p:sp>
        <p:nvSpPr>
          <p:cNvPr id="127" name="Text"/>
          <p:cNvSpPr txBox="1"/>
          <p:nvPr/>
        </p:nvSpPr>
        <p:spPr>
          <a:xfrm>
            <a:off x="7700554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T</a:t>
            </a:r>
            <a:endParaRPr lang="en-US" sz="650" dirty="0"/>
          </a:p>
        </p:txBody>
      </p:sp>
      <p:sp>
        <p:nvSpPr>
          <p:cNvPr id="128" name="Text"/>
          <p:cNvSpPr txBox="1"/>
          <p:nvPr/>
        </p:nvSpPr>
        <p:spPr>
          <a:xfrm>
            <a:off x="7968343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F</a:t>
            </a:r>
            <a:endParaRPr lang="en-US" sz="650" dirty="0"/>
          </a:p>
        </p:txBody>
      </p:sp>
      <p:sp>
        <p:nvSpPr>
          <p:cNvPr id="129" name="Text"/>
          <p:cNvSpPr txBox="1"/>
          <p:nvPr/>
        </p:nvSpPr>
        <p:spPr>
          <a:xfrm>
            <a:off x="8236131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S</a:t>
            </a:r>
            <a:endParaRPr lang="en-US" sz="650" dirty="0"/>
          </a:p>
        </p:txBody>
      </p:sp>
      <p:sp>
        <p:nvSpPr>
          <p:cNvPr id="130" name="Text"/>
          <p:cNvSpPr txBox="1"/>
          <p:nvPr/>
        </p:nvSpPr>
        <p:spPr>
          <a:xfrm>
            <a:off x="7700554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</a:t>
            </a:r>
            <a:endParaRPr lang="en-US" sz="650" dirty="0"/>
          </a:p>
        </p:txBody>
      </p:sp>
      <p:sp>
        <p:nvSpPr>
          <p:cNvPr id="131" name="Text"/>
          <p:cNvSpPr txBox="1"/>
          <p:nvPr/>
        </p:nvSpPr>
        <p:spPr>
          <a:xfrm>
            <a:off x="7968343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</a:t>
            </a:r>
            <a:endParaRPr lang="en-US" sz="650" dirty="0"/>
          </a:p>
        </p:txBody>
      </p:sp>
      <p:sp>
        <p:nvSpPr>
          <p:cNvPr id="132" name="Text"/>
          <p:cNvSpPr txBox="1"/>
          <p:nvPr/>
        </p:nvSpPr>
        <p:spPr>
          <a:xfrm>
            <a:off x="8236131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</a:t>
            </a:r>
            <a:endParaRPr lang="en-US" sz="650" dirty="0"/>
          </a:p>
        </p:txBody>
      </p:sp>
      <p:sp>
        <p:nvSpPr>
          <p:cNvPr id="133" name="Text"/>
          <p:cNvSpPr txBox="1"/>
          <p:nvPr/>
        </p:nvSpPr>
        <p:spPr>
          <a:xfrm>
            <a:off x="6629400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4</a:t>
            </a:r>
            <a:endParaRPr lang="en-US" sz="650" dirty="0"/>
          </a:p>
        </p:txBody>
      </p:sp>
      <p:sp>
        <p:nvSpPr>
          <p:cNvPr id="134" name="Text"/>
          <p:cNvSpPr txBox="1"/>
          <p:nvPr/>
        </p:nvSpPr>
        <p:spPr>
          <a:xfrm>
            <a:off x="6897189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5</a:t>
            </a:r>
            <a:endParaRPr lang="en-US" sz="650" dirty="0"/>
          </a:p>
        </p:txBody>
      </p:sp>
      <p:sp>
        <p:nvSpPr>
          <p:cNvPr id="135" name="Text"/>
          <p:cNvSpPr txBox="1"/>
          <p:nvPr/>
        </p:nvSpPr>
        <p:spPr>
          <a:xfrm>
            <a:off x="7164977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6</a:t>
            </a:r>
            <a:endParaRPr lang="en-US" sz="650" dirty="0"/>
          </a:p>
        </p:txBody>
      </p:sp>
      <p:sp>
        <p:nvSpPr>
          <p:cNvPr id="136" name="Text"/>
          <p:cNvSpPr txBox="1"/>
          <p:nvPr/>
        </p:nvSpPr>
        <p:spPr>
          <a:xfrm>
            <a:off x="7432766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7</a:t>
            </a:r>
            <a:endParaRPr lang="en-US" sz="650" dirty="0"/>
          </a:p>
        </p:txBody>
      </p:sp>
      <p:sp>
        <p:nvSpPr>
          <p:cNvPr id="137" name="Text"/>
          <p:cNvSpPr txBox="1"/>
          <p:nvPr/>
        </p:nvSpPr>
        <p:spPr>
          <a:xfrm>
            <a:off x="7700554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8</a:t>
            </a:r>
            <a:endParaRPr lang="en-US" sz="650" dirty="0"/>
          </a:p>
        </p:txBody>
      </p:sp>
      <p:sp>
        <p:nvSpPr>
          <p:cNvPr id="138" name="Text"/>
          <p:cNvSpPr txBox="1"/>
          <p:nvPr/>
        </p:nvSpPr>
        <p:spPr>
          <a:xfrm>
            <a:off x="7968343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9</a:t>
            </a:r>
            <a:endParaRPr lang="en-US" sz="650" dirty="0"/>
          </a:p>
        </p:txBody>
      </p:sp>
      <p:sp>
        <p:nvSpPr>
          <p:cNvPr id="139" name="Text"/>
          <p:cNvSpPr txBox="1"/>
          <p:nvPr/>
        </p:nvSpPr>
        <p:spPr>
          <a:xfrm>
            <a:off x="8236131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10</a:t>
            </a:r>
            <a:endParaRPr lang="en-US" sz="650" dirty="0"/>
          </a:p>
        </p:txBody>
      </p:sp>
      <p:sp>
        <p:nvSpPr>
          <p:cNvPr id="140" name="Text"/>
          <p:cNvSpPr txBox="1"/>
          <p:nvPr/>
        </p:nvSpPr>
        <p:spPr>
          <a:xfrm>
            <a:off x="6629400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11</a:t>
            </a:r>
            <a:endParaRPr lang="en-US" sz="650" dirty="0"/>
          </a:p>
        </p:txBody>
      </p:sp>
      <p:sp>
        <p:nvSpPr>
          <p:cNvPr id="141" name="Text"/>
          <p:cNvSpPr txBox="1"/>
          <p:nvPr/>
        </p:nvSpPr>
        <p:spPr>
          <a:xfrm>
            <a:off x="6897189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12</a:t>
            </a:r>
            <a:endParaRPr lang="en-US" sz="650" dirty="0"/>
          </a:p>
        </p:txBody>
      </p:sp>
      <p:sp>
        <p:nvSpPr>
          <p:cNvPr id="142" name="Text"/>
          <p:cNvSpPr txBox="1"/>
          <p:nvPr/>
        </p:nvSpPr>
        <p:spPr>
          <a:xfrm>
            <a:off x="7164977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13</a:t>
            </a:r>
            <a:endParaRPr lang="en-US" sz="650" dirty="0"/>
          </a:p>
        </p:txBody>
      </p:sp>
      <p:sp>
        <p:nvSpPr>
          <p:cNvPr id="143" name="Text"/>
          <p:cNvSpPr txBox="1"/>
          <p:nvPr/>
        </p:nvSpPr>
        <p:spPr>
          <a:xfrm>
            <a:off x="7432766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14</a:t>
            </a:r>
            <a:endParaRPr lang="en-US" sz="650" dirty="0"/>
          </a:p>
        </p:txBody>
      </p:sp>
      <p:sp>
        <p:nvSpPr>
          <p:cNvPr id="144" name="Text"/>
          <p:cNvSpPr txBox="1"/>
          <p:nvPr/>
        </p:nvSpPr>
        <p:spPr>
          <a:xfrm>
            <a:off x="7700554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15</a:t>
            </a:r>
            <a:endParaRPr lang="en-US" sz="650" dirty="0"/>
          </a:p>
        </p:txBody>
      </p:sp>
      <p:sp>
        <p:nvSpPr>
          <p:cNvPr id="145" name="Text"/>
          <p:cNvSpPr txBox="1"/>
          <p:nvPr/>
        </p:nvSpPr>
        <p:spPr>
          <a:xfrm>
            <a:off x="7968343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16</a:t>
            </a:r>
            <a:endParaRPr lang="en-US" sz="650" dirty="0"/>
          </a:p>
        </p:txBody>
      </p:sp>
      <p:sp>
        <p:nvSpPr>
          <p:cNvPr id="146" name="Text"/>
          <p:cNvSpPr txBox="1"/>
          <p:nvPr/>
        </p:nvSpPr>
        <p:spPr>
          <a:xfrm>
            <a:off x="8236131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17</a:t>
            </a:r>
            <a:endParaRPr lang="en-US" sz="650" dirty="0"/>
          </a:p>
        </p:txBody>
      </p:sp>
      <p:sp>
        <p:nvSpPr>
          <p:cNvPr id="147" name="Text"/>
          <p:cNvSpPr txBox="1"/>
          <p:nvPr/>
        </p:nvSpPr>
        <p:spPr>
          <a:xfrm>
            <a:off x="6629400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18</a:t>
            </a:r>
            <a:endParaRPr lang="en-US" sz="650" dirty="0"/>
          </a:p>
        </p:txBody>
      </p:sp>
      <p:sp>
        <p:nvSpPr>
          <p:cNvPr id="148" name="Text"/>
          <p:cNvSpPr txBox="1"/>
          <p:nvPr/>
        </p:nvSpPr>
        <p:spPr>
          <a:xfrm>
            <a:off x="6897189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19</a:t>
            </a:r>
            <a:endParaRPr lang="en-US" sz="650" dirty="0"/>
          </a:p>
        </p:txBody>
      </p:sp>
      <p:sp>
        <p:nvSpPr>
          <p:cNvPr id="149" name="Text"/>
          <p:cNvSpPr txBox="1"/>
          <p:nvPr/>
        </p:nvSpPr>
        <p:spPr>
          <a:xfrm>
            <a:off x="7164977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20</a:t>
            </a:r>
            <a:endParaRPr lang="en-US" sz="650" dirty="0"/>
          </a:p>
        </p:txBody>
      </p:sp>
      <p:sp>
        <p:nvSpPr>
          <p:cNvPr id="150" name="Text"/>
          <p:cNvSpPr txBox="1"/>
          <p:nvPr/>
        </p:nvSpPr>
        <p:spPr>
          <a:xfrm>
            <a:off x="7432766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21</a:t>
            </a:r>
            <a:endParaRPr lang="en-US" sz="650" dirty="0"/>
          </a:p>
        </p:txBody>
      </p:sp>
      <p:sp>
        <p:nvSpPr>
          <p:cNvPr id="151" name="Text"/>
          <p:cNvSpPr txBox="1"/>
          <p:nvPr/>
        </p:nvSpPr>
        <p:spPr>
          <a:xfrm>
            <a:off x="7700554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22</a:t>
            </a:r>
            <a:endParaRPr lang="en-US" sz="650" dirty="0"/>
          </a:p>
        </p:txBody>
      </p:sp>
      <p:sp>
        <p:nvSpPr>
          <p:cNvPr id="152" name="Text"/>
          <p:cNvSpPr txBox="1"/>
          <p:nvPr/>
        </p:nvSpPr>
        <p:spPr>
          <a:xfrm>
            <a:off x="7968343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23</a:t>
            </a:r>
            <a:endParaRPr lang="en-US" sz="650" dirty="0"/>
          </a:p>
        </p:txBody>
      </p:sp>
      <p:sp>
        <p:nvSpPr>
          <p:cNvPr id="153" name="Text"/>
          <p:cNvSpPr txBox="1"/>
          <p:nvPr/>
        </p:nvSpPr>
        <p:spPr>
          <a:xfrm>
            <a:off x="8236131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24</a:t>
            </a:r>
            <a:endParaRPr lang="en-US" sz="650" dirty="0"/>
          </a:p>
        </p:txBody>
      </p:sp>
      <p:sp>
        <p:nvSpPr>
          <p:cNvPr id="154" name="Text"/>
          <p:cNvSpPr txBox="1"/>
          <p:nvPr/>
        </p:nvSpPr>
        <p:spPr>
          <a:xfrm>
            <a:off x="6629400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25</a:t>
            </a:r>
            <a:endParaRPr lang="en-US" sz="650" dirty="0"/>
          </a:p>
        </p:txBody>
      </p:sp>
      <p:sp>
        <p:nvSpPr>
          <p:cNvPr id="155" name="Text"/>
          <p:cNvSpPr txBox="1"/>
          <p:nvPr/>
        </p:nvSpPr>
        <p:spPr>
          <a:xfrm>
            <a:off x="6897189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26</a:t>
            </a:r>
            <a:endParaRPr lang="en-US" sz="650" dirty="0"/>
          </a:p>
        </p:txBody>
      </p:sp>
      <p:sp>
        <p:nvSpPr>
          <p:cNvPr id="156" name="Text"/>
          <p:cNvSpPr txBox="1"/>
          <p:nvPr/>
        </p:nvSpPr>
        <p:spPr>
          <a:xfrm>
            <a:off x="7164977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27</a:t>
            </a:r>
            <a:endParaRPr lang="en-US" sz="650" dirty="0"/>
          </a:p>
        </p:txBody>
      </p:sp>
      <p:sp>
        <p:nvSpPr>
          <p:cNvPr id="157" name="Text"/>
          <p:cNvSpPr txBox="1"/>
          <p:nvPr/>
        </p:nvSpPr>
        <p:spPr>
          <a:xfrm>
            <a:off x="7432766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28</a:t>
            </a:r>
            <a:endParaRPr lang="en-US" sz="650" dirty="0"/>
          </a:p>
        </p:txBody>
      </p:sp>
      <p:sp>
        <p:nvSpPr>
          <p:cNvPr id="158" name="Text"/>
          <p:cNvSpPr txBox="1"/>
          <p:nvPr/>
        </p:nvSpPr>
        <p:spPr>
          <a:xfrm>
            <a:off x="7700554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29</a:t>
            </a:r>
            <a:endParaRPr lang="en-US" sz="650" dirty="0"/>
          </a:p>
        </p:txBody>
      </p:sp>
      <p:sp>
        <p:nvSpPr>
          <p:cNvPr id="159" name="Text"/>
          <p:cNvSpPr txBox="1"/>
          <p:nvPr/>
        </p:nvSpPr>
        <p:spPr>
          <a:xfrm>
            <a:off x="7968343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30</a:t>
            </a:r>
            <a:endParaRPr lang="en-US" sz="650" dirty="0"/>
          </a:p>
        </p:txBody>
      </p:sp>
      <p:sp>
        <p:nvSpPr>
          <p:cNvPr id="160" name="Month"/>
          <p:cNvSpPr txBox="1"/>
          <p:nvPr/>
        </p:nvSpPr>
        <p:spPr>
          <a:xfrm>
            <a:off x="457200" y="2369820"/>
            <a:ext cx="1874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2A5A"/>
                </a:solidFill>
              </a:rPr>
              <a:t>May 2027</a:t>
            </a:r>
            <a:endParaRPr lang="en-US" sz="950" dirty="0"/>
          </a:p>
        </p:txBody>
      </p:sp>
      <p:sp>
        <p:nvSpPr>
          <p:cNvPr id="161" name="Text"/>
          <p:cNvSpPr txBox="1"/>
          <p:nvPr/>
        </p:nvSpPr>
        <p:spPr>
          <a:xfrm>
            <a:off x="457200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S</a:t>
            </a:r>
            <a:endParaRPr lang="en-US" sz="650" dirty="0"/>
          </a:p>
        </p:txBody>
      </p:sp>
      <p:sp>
        <p:nvSpPr>
          <p:cNvPr id="162" name="Text"/>
          <p:cNvSpPr txBox="1"/>
          <p:nvPr/>
        </p:nvSpPr>
        <p:spPr>
          <a:xfrm>
            <a:off x="724989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M</a:t>
            </a:r>
            <a:endParaRPr lang="en-US" sz="650" dirty="0"/>
          </a:p>
        </p:txBody>
      </p:sp>
      <p:sp>
        <p:nvSpPr>
          <p:cNvPr id="163" name="Text"/>
          <p:cNvSpPr txBox="1"/>
          <p:nvPr/>
        </p:nvSpPr>
        <p:spPr>
          <a:xfrm>
            <a:off x="992777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T</a:t>
            </a:r>
            <a:endParaRPr lang="en-US" sz="650" dirty="0"/>
          </a:p>
        </p:txBody>
      </p:sp>
      <p:sp>
        <p:nvSpPr>
          <p:cNvPr id="164" name="Text"/>
          <p:cNvSpPr txBox="1"/>
          <p:nvPr/>
        </p:nvSpPr>
        <p:spPr>
          <a:xfrm>
            <a:off x="1260566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W</a:t>
            </a:r>
            <a:endParaRPr lang="en-US" sz="650" dirty="0"/>
          </a:p>
        </p:txBody>
      </p:sp>
      <p:sp>
        <p:nvSpPr>
          <p:cNvPr id="165" name="Text"/>
          <p:cNvSpPr txBox="1"/>
          <p:nvPr/>
        </p:nvSpPr>
        <p:spPr>
          <a:xfrm>
            <a:off x="1528354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T</a:t>
            </a:r>
            <a:endParaRPr lang="en-US" sz="650" dirty="0"/>
          </a:p>
        </p:txBody>
      </p:sp>
      <p:sp>
        <p:nvSpPr>
          <p:cNvPr id="166" name="Text"/>
          <p:cNvSpPr txBox="1"/>
          <p:nvPr/>
        </p:nvSpPr>
        <p:spPr>
          <a:xfrm>
            <a:off x="1796143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F</a:t>
            </a:r>
            <a:endParaRPr lang="en-US" sz="650" dirty="0"/>
          </a:p>
        </p:txBody>
      </p:sp>
      <p:sp>
        <p:nvSpPr>
          <p:cNvPr id="167" name="Text"/>
          <p:cNvSpPr txBox="1"/>
          <p:nvPr/>
        </p:nvSpPr>
        <p:spPr>
          <a:xfrm>
            <a:off x="2063931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S</a:t>
            </a:r>
            <a:endParaRPr lang="en-US" sz="650" dirty="0"/>
          </a:p>
        </p:txBody>
      </p:sp>
      <p:sp>
        <p:nvSpPr>
          <p:cNvPr id="168" name="Text"/>
          <p:cNvSpPr txBox="1"/>
          <p:nvPr/>
        </p:nvSpPr>
        <p:spPr>
          <a:xfrm>
            <a:off x="2063931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</a:t>
            </a:r>
            <a:endParaRPr lang="en-US" sz="650" dirty="0"/>
          </a:p>
        </p:txBody>
      </p:sp>
      <p:sp>
        <p:nvSpPr>
          <p:cNvPr id="169" name="Text"/>
          <p:cNvSpPr txBox="1"/>
          <p:nvPr/>
        </p:nvSpPr>
        <p:spPr>
          <a:xfrm>
            <a:off x="457200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</a:t>
            </a:r>
            <a:endParaRPr lang="en-US" sz="650" dirty="0"/>
          </a:p>
        </p:txBody>
      </p:sp>
      <p:sp>
        <p:nvSpPr>
          <p:cNvPr id="170" name="Text"/>
          <p:cNvSpPr txBox="1"/>
          <p:nvPr/>
        </p:nvSpPr>
        <p:spPr>
          <a:xfrm>
            <a:off x="724989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</a:t>
            </a:r>
            <a:endParaRPr lang="en-US" sz="650" dirty="0"/>
          </a:p>
        </p:txBody>
      </p:sp>
      <p:sp>
        <p:nvSpPr>
          <p:cNvPr id="171" name="Text"/>
          <p:cNvSpPr txBox="1"/>
          <p:nvPr/>
        </p:nvSpPr>
        <p:spPr>
          <a:xfrm>
            <a:off x="992777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4</a:t>
            </a:r>
            <a:endParaRPr lang="en-US" sz="650" dirty="0"/>
          </a:p>
        </p:txBody>
      </p:sp>
      <p:sp>
        <p:nvSpPr>
          <p:cNvPr id="172" name="Text"/>
          <p:cNvSpPr txBox="1"/>
          <p:nvPr/>
        </p:nvSpPr>
        <p:spPr>
          <a:xfrm>
            <a:off x="1260566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5</a:t>
            </a:r>
            <a:endParaRPr lang="en-US" sz="650" dirty="0"/>
          </a:p>
        </p:txBody>
      </p:sp>
      <p:sp>
        <p:nvSpPr>
          <p:cNvPr id="173" name="Text"/>
          <p:cNvSpPr txBox="1"/>
          <p:nvPr/>
        </p:nvSpPr>
        <p:spPr>
          <a:xfrm>
            <a:off x="1528354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6</a:t>
            </a:r>
            <a:endParaRPr lang="en-US" sz="650" dirty="0"/>
          </a:p>
        </p:txBody>
      </p:sp>
      <p:sp>
        <p:nvSpPr>
          <p:cNvPr id="174" name="Text"/>
          <p:cNvSpPr txBox="1"/>
          <p:nvPr/>
        </p:nvSpPr>
        <p:spPr>
          <a:xfrm>
            <a:off x="1796143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7</a:t>
            </a:r>
            <a:endParaRPr lang="en-US" sz="650" dirty="0"/>
          </a:p>
        </p:txBody>
      </p:sp>
      <p:sp>
        <p:nvSpPr>
          <p:cNvPr id="175" name="Text"/>
          <p:cNvSpPr txBox="1"/>
          <p:nvPr/>
        </p:nvSpPr>
        <p:spPr>
          <a:xfrm>
            <a:off x="2063931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8</a:t>
            </a:r>
            <a:endParaRPr lang="en-US" sz="650" dirty="0"/>
          </a:p>
        </p:txBody>
      </p:sp>
      <p:sp>
        <p:nvSpPr>
          <p:cNvPr id="176" name="Text"/>
          <p:cNvSpPr txBox="1"/>
          <p:nvPr/>
        </p:nvSpPr>
        <p:spPr>
          <a:xfrm>
            <a:off x="457200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9</a:t>
            </a:r>
            <a:endParaRPr lang="en-US" sz="650" dirty="0"/>
          </a:p>
        </p:txBody>
      </p:sp>
      <p:sp>
        <p:nvSpPr>
          <p:cNvPr id="177" name="Text"/>
          <p:cNvSpPr txBox="1"/>
          <p:nvPr/>
        </p:nvSpPr>
        <p:spPr>
          <a:xfrm>
            <a:off x="724989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10</a:t>
            </a:r>
            <a:endParaRPr lang="en-US" sz="650" dirty="0"/>
          </a:p>
        </p:txBody>
      </p:sp>
      <p:sp>
        <p:nvSpPr>
          <p:cNvPr id="178" name="Text"/>
          <p:cNvSpPr txBox="1"/>
          <p:nvPr/>
        </p:nvSpPr>
        <p:spPr>
          <a:xfrm>
            <a:off x="992777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11</a:t>
            </a:r>
            <a:endParaRPr lang="en-US" sz="650" dirty="0"/>
          </a:p>
        </p:txBody>
      </p:sp>
      <p:sp>
        <p:nvSpPr>
          <p:cNvPr id="179" name="Text"/>
          <p:cNvSpPr txBox="1"/>
          <p:nvPr/>
        </p:nvSpPr>
        <p:spPr>
          <a:xfrm>
            <a:off x="1260566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12</a:t>
            </a:r>
            <a:endParaRPr lang="en-US" sz="650" dirty="0"/>
          </a:p>
        </p:txBody>
      </p:sp>
      <p:sp>
        <p:nvSpPr>
          <p:cNvPr id="180" name="Text"/>
          <p:cNvSpPr txBox="1"/>
          <p:nvPr/>
        </p:nvSpPr>
        <p:spPr>
          <a:xfrm>
            <a:off x="1528354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13</a:t>
            </a:r>
            <a:endParaRPr lang="en-US" sz="650" dirty="0"/>
          </a:p>
        </p:txBody>
      </p:sp>
      <p:sp>
        <p:nvSpPr>
          <p:cNvPr id="181" name="Text"/>
          <p:cNvSpPr txBox="1"/>
          <p:nvPr/>
        </p:nvSpPr>
        <p:spPr>
          <a:xfrm>
            <a:off x="1796143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14</a:t>
            </a:r>
            <a:endParaRPr lang="en-US" sz="650" dirty="0"/>
          </a:p>
        </p:txBody>
      </p:sp>
      <p:sp>
        <p:nvSpPr>
          <p:cNvPr id="182" name="Text"/>
          <p:cNvSpPr txBox="1"/>
          <p:nvPr/>
        </p:nvSpPr>
        <p:spPr>
          <a:xfrm>
            <a:off x="2063931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15</a:t>
            </a:r>
            <a:endParaRPr lang="en-US" sz="650" dirty="0"/>
          </a:p>
        </p:txBody>
      </p:sp>
      <p:sp>
        <p:nvSpPr>
          <p:cNvPr id="183" name="Text"/>
          <p:cNvSpPr txBox="1"/>
          <p:nvPr/>
        </p:nvSpPr>
        <p:spPr>
          <a:xfrm>
            <a:off x="457200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16</a:t>
            </a:r>
            <a:endParaRPr lang="en-US" sz="650" dirty="0"/>
          </a:p>
        </p:txBody>
      </p:sp>
      <p:sp>
        <p:nvSpPr>
          <p:cNvPr id="184" name="Text"/>
          <p:cNvSpPr txBox="1"/>
          <p:nvPr/>
        </p:nvSpPr>
        <p:spPr>
          <a:xfrm>
            <a:off x="724989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17</a:t>
            </a:r>
            <a:endParaRPr lang="en-US" sz="650" dirty="0"/>
          </a:p>
        </p:txBody>
      </p:sp>
      <p:sp>
        <p:nvSpPr>
          <p:cNvPr id="185" name="Text"/>
          <p:cNvSpPr txBox="1"/>
          <p:nvPr/>
        </p:nvSpPr>
        <p:spPr>
          <a:xfrm>
            <a:off x="992777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18</a:t>
            </a:r>
            <a:endParaRPr lang="en-US" sz="650" dirty="0"/>
          </a:p>
        </p:txBody>
      </p:sp>
      <p:sp>
        <p:nvSpPr>
          <p:cNvPr id="186" name="Text"/>
          <p:cNvSpPr txBox="1"/>
          <p:nvPr/>
        </p:nvSpPr>
        <p:spPr>
          <a:xfrm>
            <a:off x="1260566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19</a:t>
            </a:r>
            <a:endParaRPr lang="en-US" sz="650" dirty="0"/>
          </a:p>
        </p:txBody>
      </p:sp>
      <p:sp>
        <p:nvSpPr>
          <p:cNvPr id="187" name="Text"/>
          <p:cNvSpPr txBox="1"/>
          <p:nvPr/>
        </p:nvSpPr>
        <p:spPr>
          <a:xfrm>
            <a:off x="1528354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20</a:t>
            </a:r>
            <a:endParaRPr lang="en-US" sz="650" dirty="0"/>
          </a:p>
        </p:txBody>
      </p:sp>
      <p:sp>
        <p:nvSpPr>
          <p:cNvPr id="188" name="Text"/>
          <p:cNvSpPr txBox="1"/>
          <p:nvPr/>
        </p:nvSpPr>
        <p:spPr>
          <a:xfrm>
            <a:off x="1796143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21</a:t>
            </a:r>
            <a:endParaRPr lang="en-US" sz="650" dirty="0"/>
          </a:p>
        </p:txBody>
      </p:sp>
      <p:sp>
        <p:nvSpPr>
          <p:cNvPr id="189" name="Text"/>
          <p:cNvSpPr txBox="1"/>
          <p:nvPr/>
        </p:nvSpPr>
        <p:spPr>
          <a:xfrm>
            <a:off x="2063931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22</a:t>
            </a:r>
            <a:endParaRPr lang="en-US" sz="650" dirty="0"/>
          </a:p>
        </p:txBody>
      </p:sp>
      <p:sp>
        <p:nvSpPr>
          <p:cNvPr id="190" name="Text"/>
          <p:cNvSpPr txBox="1"/>
          <p:nvPr/>
        </p:nvSpPr>
        <p:spPr>
          <a:xfrm>
            <a:off x="457200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23</a:t>
            </a:r>
            <a:endParaRPr lang="en-US" sz="650" dirty="0"/>
          </a:p>
        </p:txBody>
      </p:sp>
      <p:sp>
        <p:nvSpPr>
          <p:cNvPr id="191" name="Text"/>
          <p:cNvSpPr txBox="1"/>
          <p:nvPr/>
        </p:nvSpPr>
        <p:spPr>
          <a:xfrm>
            <a:off x="724989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24</a:t>
            </a:r>
            <a:endParaRPr lang="en-US" sz="650" dirty="0"/>
          </a:p>
        </p:txBody>
      </p:sp>
      <p:sp>
        <p:nvSpPr>
          <p:cNvPr id="192" name="Text"/>
          <p:cNvSpPr txBox="1"/>
          <p:nvPr/>
        </p:nvSpPr>
        <p:spPr>
          <a:xfrm>
            <a:off x="992777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25</a:t>
            </a:r>
            <a:endParaRPr lang="en-US" sz="650" dirty="0"/>
          </a:p>
        </p:txBody>
      </p:sp>
      <p:sp>
        <p:nvSpPr>
          <p:cNvPr id="193" name="Text"/>
          <p:cNvSpPr txBox="1"/>
          <p:nvPr/>
        </p:nvSpPr>
        <p:spPr>
          <a:xfrm>
            <a:off x="1260566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26</a:t>
            </a:r>
            <a:endParaRPr lang="en-US" sz="650" dirty="0"/>
          </a:p>
        </p:txBody>
      </p:sp>
      <p:sp>
        <p:nvSpPr>
          <p:cNvPr id="194" name="Text"/>
          <p:cNvSpPr txBox="1"/>
          <p:nvPr/>
        </p:nvSpPr>
        <p:spPr>
          <a:xfrm>
            <a:off x="1528354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27</a:t>
            </a:r>
            <a:endParaRPr lang="en-US" sz="650" dirty="0"/>
          </a:p>
        </p:txBody>
      </p:sp>
      <p:sp>
        <p:nvSpPr>
          <p:cNvPr id="195" name="Text"/>
          <p:cNvSpPr txBox="1"/>
          <p:nvPr/>
        </p:nvSpPr>
        <p:spPr>
          <a:xfrm>
            <a:off x="1796143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28</a:t>
            </a:r>
            <a:endParaRPr lang="en-US" sz="650" dirty="0"/>
          </a:p>
        </p:txBody>
      </p:sp>
      <p:sp>
        <p:nvSpPr>
          <p:cNvPr id="196" name="Text"/>
          <p:cNvSpPr txBox="1"/>
          <p:nvPr/>
        </p:nvSpPr>
        <p:spPr>
          <a:xfrm>
            <a:off x="2063931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29</a:t>
            </a:r>
            <a:endParaRPr lang="en-US" sz="650" dirty="0"/>
          </a:p>
        </p:txBody>
      </p:sp>
      <p:sp>
        <p:nvSpPr>
          <p:cNvPr id="197" name="Text"/>
          <p:cNvSpPr txBox="1"/>
          <p:nvPr/>
        </p:nvSpPr>
        <p:spPr>
          <a:xfrm>
            <a:off x="457200" y="330377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30</a:t>
            </a:r>
            <a:endParaRPr lang="en-US" sz="650" dirty="0"/>
          </a:p>
        </p:txBody>
      </p:sp>
      <p:sp>
        <p:nvSpPr>
          <p:cNvPr id="198" name="Marker"/>
          <p:cNvSpPr/>
          <p:nvPr/>
        </p:nvSpPr>
        <p:spPr>
          <a:xfrm>
            <a:off x="776587" y="3276473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199" name="Text"/>
          <p:cNvSpPr txBox="1"/>
          <p:nvPr/>
        </p:nvSpPr>
        <p:spPr>
          <a:xfrm>
            <a:off x="724989" y="330377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31</a:t>
            </a:r>
            <a:endParaRPr lang="en-US" sz="650" dirty="0"/>
          </a:p>
        </p:txBody>
      </p:sp>
      <p:sp>
        <p:nvSpPr>
          <p:cNvPr id="200" name="Month"/>
          <p:cNvSpPr txBox="1"/>
          <p:nvPr/>
        </p:nvSpPr>
        <p:spPr>
          <a:xfrm>
            <a:off x="2514600" y="2369820"/>
            <a:ext cx="1874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2A5A"/>
                </a:solidFill>
              </a:rPr>
              <a:t>June 2027</a:t>
            </a:r>
            <a:endParaRPr lang="en-US" sz="950" dirty="0"/>
          </a:p>
        </p:txBody>
      </p:sp>
      <p:sp>
        <p:nvSpPr>
          <p:cNvPr id="201" name="Text"/>
          <p:cNvSpPr txBox="1"/>
          <p:nvPr/>
        </p:nvSpPr>
        <p:spPr>
          <a:xfrm>
            <a:off x="2514600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S</a:t>
            </a:r>
            <a:endParaRPr lang="en-US" sz="650" dirty="0"/>
          </a:p>
        </p:txBody>
      </p:sp>
      <p:sp>
        <p:nvSpPr>
          <p:cNvPr id="202" name="Text"/>
          <p:cNvSpPr txBox="1"/>
          <p:nvPr/>
        </p:nvSpPr>
        <p:spPr>
          <a:xfrm>
            <a:off x="2782389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M</a:t>
            </a:r>
            <a:endParaRPr lang="en-US" sz="650" dirty="0"/>
          </a:p>
        </p:txBody>
      </p:sp>
      <p:sp>
        <p:nvSpPr>
          <p:cNvPr id="203" name="Text"/>
          <p:cNvSpPr txBox="1"/>
          <p:nvPr/>
        </p:nvSpPr>
        <p:spPr>
          <a:xfrm>
            <a:off x="3050177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T</a:t>
            </a:r>
            <a:endParaRPr lang="en-US" sz="650" dirty="0"/>
          </a:p>
        </p:txBody>
      </p:sp>
      <p:sp>
        <p:nvSpPr>
          <p:cNvPr id="204" name="Text"/>
          <p:cNvSpPr txBox="1"/>
          <p:nvPr/>
        </p:nvSpPr>
        <p:spPr>
          <a:xfrm>
            <a:off x="3317966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W</a:t>
            </a:r>
            <a:endParaRPr lang="en-US" sz="650" dirty="0"/>
          </a:p>
        </p:txBody>
      </p:sp>
      <p:sp>
        <p:nvSpPr>
          <p:cNvPr id="205" name="Text"/>
          <p:cNvSpPr txBox="1"/>
          <p:nvPr/>
        </p:nvSpPr>
        <p:spPr>
          <a:xfrm>
            <a:off x="3585754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T</a:t>
            </a:r>
            <a:endParaRPr lang="en-US" sz="650" dirty="0"/>
          </a:p>
        </p:txBody>
      </p:sp>
      <p:sp>
        <p:nvSpPr>
          <p:cNvPr id="206" name="Text"/>
          <p:cNvSpPr txBox="1"/>
          <p:nvPr/>
        </p:nvSpPr>
        <p:spPr>
          <a:xfrm>
            <a:off x="3853543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F</a:t>
            </a:r>
            <a:endParaRPr lang="en-US" sz="650" dirty="0"/>
          </a:p>
        </p:txBody>
      </p:sp>
      <p:sp>
        <p:nvSpPr>
          <p:cNvPr id="207" name="Text"/>
          <p:cNvSpPr txBox="1"/>
          <p:nvPr/>
        </p:nvSpPr>
        <p:spPr>
          <a:xfrm>
            <a:off x="4121331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S</a:t>
            </a:r>
            <a:endParaRPr lang="en-US" sz="650" dirty="0"/>
          </a:p>
        </p:txBody>
      </p:sp>
      <p:sp>
        <p:nvSpPr>
          <p:cNvPr id="208" name="Text"/>
          <p:cNvSpPr txBox="1"/>
          <p:nvPr/>
        </p:nvSpPr>
        <p:spPr>
          <a:xfrm>
            <a:off x="3050177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</a:t>
            </a:r>
            <a:endParaRPr lang="en-US" sz="650" dirty="0"/>
          </a:p>
        </p:txBody>
      </p:sp>
      <p:sp>
        <p:nvSpPr>
          <p:cNvPr id="209" name="Text"/>
          <p:cNvSpPr txBox="1"/>
          <p:nvPr/>
        </p:nvSpPr>
        <p:spPr>
          <a:xfrm>
            <a:off x="3317966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</a:t>
            </a:r>
            <a:endParaRPr lang="en-US" sz="650" dirty="0"/>
          </a:p>
        </p:txBody>
      </p:sp>
      <p:sp>
        <p:nvSpPr>
          <p:cNvPr id="210" name="Text"/>
          <p:cNvSpPr txBox="1"/>
          <p:nvPr/>
        </p:nvSpPr>
        <p:spPr>
          <a:xfrm>
            <a:off x="3585754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</a:t>
            </a:r>
            <a:endParaRPr lang="en-US" sz="650" dirty="0"/>
          </a:p>
        </p:txBody>
      </p:sp>
      <p:sp>
        <p:nvSpPr>
          <p:cNvPr id="211" name="Text"/>
          <p:cNvSpPr txBox="1"/>
          <p:nvPr/>
        </p:nvSpPr>
        <p:spPr>
          <a:xfrm>
            <a:off x="3853543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4</a:t>
            </a:r>
            <a:endParaRPr lang="en-US" sz="650" dirty="0"/>
          </a:p>
        </p:txBody>
      </p:sp>
      <p:sp>
        <p:nvSpPr>
          <p:cNvPr id="212" name="Text"/>
          <p:cNvSpPr txBox="1"/>
          <p:nvPr/>
        </p:nvSpPr>
        <p:spPr>
          <a:xfrm>
            <a:off x="4121331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5</a:t>
            </a:r>
            <a:endParaRPr lang="en-US" sz="650" dirty="0"/>
          </a:p>
        </p:txBody>
      </p:sp>
      <p:sp>
        <p:nvSpPr>
          <p:cNvPr id="213" name="Text"/>
          <p:cNvSpPr txBox="1"/>
          <p:nvPr/>
        </p:nvSpPr>
        <p:spPr>
          <a:xfrm>
            <a:off x="2514600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6</a:t>
            </a:r>
            <a:endParaRPr lang="en-US" sz="650" dirty="0"/>
          </a:p>
        </p:txBody>
      </p:sp>
      <p:sp>
        <p:nvSpPr>
          <p:cNvPr id="214" name="Text"/>
          <p:cNvSpPr txBox="1"/>
          <p:nvPr/>
        </p:nvSpPr>
        <p:spPr>
          <a:xfrm>
            <a:off x="2782389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7</a:t>
            </a:r>
            <a:endParaRPr lang="en-US" sz="650" dirty="0"/>
          </a:p>
        </p:txBody>
      </p:sp>
      <p:sp>
        <p:nvSpPr>
          <p:cNvPr id="215" name="Text"/>
          <p:cNvSpPr txBox="1"/>
          <p:nvPr/>
        </p:nvSpPr>
        <p:spPr>
          <a:xfrm>
            <a:off x="3050177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8</a:t>
            </a:r>
            <a:endParaRPr lang="en-US" sz="650" dirty="0"/>
          </a:p>
        </p:txBody>
      </p:sp>
      <p:sp>
        <p:nvSpPr>
          <p:cNvPr id="216" name="Text"/>
          <p:cNvSpPr txBox="1"/>
          <p:nvPr/>
        </p:nvSpPr>
        <p:spPr>
          <a:xfrm>
            <a:off x="3317966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9</a:t>
            </a:r>
            <a:endParaRPr lang="en-US" sz="650" dirty="0"/>
          </a:p>
        </p:txBody>
      </p:sp>
      <p:sp>
        <p:nvSpPr>
          <p:cNvPr id="217" name="Text"/>
          <p:cNvSpPr txBox="1"/>
          <p:nvPr/>
        </p:nvSpPr>
        <p:spPr>
          <a:xfrm>
            <a:off x="3585754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10</a:t>
            </a:r>
            <a:endParaRPr lang="en-US" sz="650" dirty="0"/>
          </a:p>
        </p:txBody>
      </p:sp>
      <p:sp>
        <p:nvSpPr>
          <p:cNvPr id="218" name="Text"/>
          <p:cNvSpPr txBox="1"/>
          <p:nvPr/>
        </p:nvSpPr>
        <p:spPr>
          <a:xfrm>
            <a:off x="3853543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11</a:t>
            </a:r>
            <a:endParaRPr lang="en-US" sz="650" dirty="0"/>
          </a:p>
        </p:txBody>
      </p:sp>
      <p:sp>
        <p:nvSpPr>
          <p:cNvPr id="219" name="Text"/>
          <p:cNvSpPr txBox="1"/>
          <p:nvPr/>
        </p:nvSpPr>
        <p:spPr>
          <a:xfrm>
            <a:off x="4121331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12</a:t>
            </a:r>
            <a:endParaRPr lang="en-US" sz="650" dirty="0"/>
          </a:p>
        </p:txBody>
      </p:sp>
      <p:sp>
        <p:nvSpPr>
          <p:cNvPr id="220" name="Text"/>
          <p:cNvSpPr txBox="1"/>
          <p:nvPr/>
        </p:nvSpPr>
        <p:spPr>
          <a:xfrm>
            <a:off x="2514600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13</a:t>
            </a:r>
            <a:endParaRPr lang="en-US" sz="650" dirty="0"/>
          </a:p>
        </p:txBody>
      </p:sp>
      <p:sp>
        <p:nvSpPr>
          <p:cNvPr id="221" name="Text"/>
          <p:cNvSpPr txBox="1"/>
          <p:nvPr/>
        </p:nvSpPr>
        <p:spPr>
          <a:xfrm>
            <a:off x="2782389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14</a:t>
            </a:r>
            <a:endParaRPr lang="en-US" sz="650" dirty="0"/>
          </a:p>
        </p:txBody>
      </p:sp>
      <p:sp>
        <p:nvSpPr>
          <p:cNvPr id="222" name="Text"/>
          <p:cNvSpPr txBox="1"/>
          <p:nvPr/>
        </p:nvSpPr>
        <p:spPr>
          <a:xfrm>
            <a:off x="3050177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15</a:t>
            </a:r>
            <a:endParaRPr lang="en-US" sz="650" dirty="0"/>
          </a:p>
        </p:txBody>
      </p:sp>
      <p:sp>
        <p:nvSpPr>
          <p:cNvPr id="223" name="Text"/>
          <p:cNvSpPr txBox="1"/>
          <p:nvPr/>
        </p:nvSpPr>
        <p:spPr>
          <a:xfrm>
            <a:off x="3317966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16</a:t>
            </a:r>
            <a:endParaRPr lang="en-US" sz="650" dirty="0"/>
          </a:p>
        </p:txBody>
      </p:sp>
      <p:sp>
        <p:nvSpPr>
          <p:cNvPr id="224" name="Text"/>
          <p:cNvSpPr txBox="1"/>
          <p:nvPr/>
        </p:nvSpPr>
        <p:spPr>
          <a:xfrm>
            <a:off x="3585754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17</a:t>
            </a:r>
            <a:endParaRPr lang="en-US" sz="650" dirty="0"/>
          </a:p>
        </p:txBody>
      </p:sp>
      <p:sp>
        <p:nvSpPr>
          <p:cNvPr id="225" name="Marker"/>
          <p:cNvSpPr/>
          <p:nvPr/>
        </p:nvSpPr>
        <p:spPr>
          <a:xfrm>
            <a:off x="3905141" y="2946527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226" name="Text"/>
          <p:cNvSpPr txBox="1"/>
          <p:nvPr/>
        </p:nvSpPr>
        <p:spPr>
          <a:xfrm>
            <a:off x="3853543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18</a:t>
            </a:r>
            <a:endParaRPr lang="en-US" sz="650" dirty="0"/>
          </a:p>
        </p:txBody>
      </p:sp>
      <p:sp>
        <p:nvSpPr>
          <p:cNvPr id="227" name="Text"/>
          <p:cNvSpPr txBox="1"/>
          <p:nvPr/>
        </p:nvSpPr>
        <p:spPr>
          <a:xfrm>
            <a:off x="4121331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19</a:t>
            </a:r>
            <a:endParaRPr lang="en-US" sz="650" dirty="0"/>
          </a:p>
        </p:txBody>
      </p:sp>
      <p:sp>
        <p:nvSpPr>
          <p:cNvPr id="228" name="Text"/>
          <p:cNvSpPr txBox="1"/>
          <p:nvPr/>
        </p:nvSpPr>
        <p:spPr>
          <a:xfrm>
            <a:off x="2514600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20</a:t>
            </a:r>
            <a:endParaRPr lang="en-US" sz="650" dirty="0"/>
          </a:p>
        </p:txBody>
      </p:sp>
      <p:sp>
        <p:nvSpPr>
          <p:cNvPr id="229" name="Text"/>
          <p:cNvSpPr txBox="1"/>
          <p:nvPr/>
        </p:nvSpPr>
        <p:spPr>
          <a:xfrm>
            <a:off x="2782389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21</a:t>
            </a:r>
            <a:endParaRPr lang="en-US" sz="650" dirty="0"/>
          </a:p>
        </p:txBody>
      </p:sp>
      <p:sp>
        <p:nvSpPr>
          <p:cNvPr id="230" name="Text"/>
          <p:cNvSpPr txBox="1"/>
          <p:nvPr/>
        </p:nvSpPr>
        <p:spPr>
          <a:xfrm>
            <a:off x="3050177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22</a:t>
            </a:r>
            <a:endParaRPr lang="en-US" sz="650" dirty="0"/>
          </a:p>
        </p:txBody>
      </p:sp>
      <p:sp>
        <p:nvSpPr>
          <p:cNvPr id="231" name="Text"/>
          <p:cNvSpPr txBox="1"/>
          <p:nvPr/>
        </p:nvSpPr>
        <p:spPr>
          <a:xfrm>
            <a:off x="3317966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23</a:t>
            </a:r>
            <a:endParaRPr lang="en-US" sz="650" dirty="0"/>
          </a:p>
        </p:txBody>
      </p:sp>
      <p:sp>
        <p:nvSpPr>
          <p:cNvPr id="232" name="Text"/>
          <p:cNvSpPr txBox="1"/>
          <p:nvPr/>
        </p:nvSpPr>
        <p:spPr>
          <a:xfrm>
            <a:off x="3585754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24</a:t>
            </a:r>
            <a:endParaRPr lang="en-US" sz="650" dirty="0"/>
          </a:p>
        </p:txBody>
      </p:sp>
      <p:sp>
        <p:nvSpPr>
          <p:cNvPr id="233" name="Text"/>
          <p:cNvSpPr txBox="1"/>
          <p:nvPr/>
        </p:nvSpPr>
        <p:spPr>
          <a:xfrm>
            <a:off x="3853543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25</a:t>
            </a:r>
            <a:endParaRPr lang="en-US" sz="650" dirty="0"/>
          </a:p>
        </p:txBody>
      </p:sp>
      <p:sp>
        <p:nvSpPr>
          <p:cNvPr id="234" name="Text"/>
          <p:cNvSpPr txBox="1"/>
          <p:nvPr/>
        </p:nvSpPr>
        <p:spPr>
          <a:xfrm>
            <a:off x="4121331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26</a:t>
            </a:r>
            <a:endParaRPr lang="en-US" sz="650" dirty="0"/>
          </a:p>
        </p:txBody>
      </p:sp>
      <p:sp>
        <p:nvSpPr>
          <p:cNvPr id="235" name="Text"/>
          <p:cNvSpPr txBox="1"/>
          <p:nvPr/>
        </p:nvSpPr>
        <p:spPr>
          <a:xfrm>
            <a:off x="2514600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27</a:t>
            </a:r>
            <a:endParaRPr lang="en-US" sz="650" dirty="0"/>
          </a:p>
        </p:txBody>
      </p:sp>
      <p:sp>
        <p:nvSpPr>
          <p:cNvPr id="236" name="Text"/>
          <p:cNvSpPr txBox="1"/>
          <p:nvPr/>
        </p:nvSpPr>
        <p:spPr>
          <a:xfrm>
            <a:off x="2782389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28</a:t>
            </a:r>
            <a:endParaRPr lang="en-US" sz="650" dirty="0"/>
          </a:p>
        </p:txBody>
      </p:sp>
      <p:sp>
        <p:nvSpPr>
          <p:cNvPr id="237" name="Text"/>
          <p:cNvSpPr txBox="1"/>
          <p:nvPr/>
        </p:nvSpPr>
        <p:spPr>
          <a:xfrm>
            <a:off x="3050177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29</a:t>
            </a:r>
            <a:endParaRPr lang="en-US" sz="650" dirty="0"/>
          </a:p>
        </p:txBody>
      </p:sp>
      <p:sp>
        <p:nvSpPr>
          <p:cNvPr id="238" name="Text"/>
          <p:cNvSpPr txBox="1"/>
          <p:nvPr/>
        </p:nvSpPr>
        <p:spPr>
          <a:xfrm>
            <a:off x="3317966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30</a:t>
            </a:r>
            <a:endParaRPr lang="en-US" sz="650" dirty="0"/>
          </a:p>
        </p:txBody>
      </p:sp>
      <p:sp>
        <p:nvSpPr>
          <p:cNvPr id="239" name="Month"/>
          <p:cNvSpPr txBox="1"/>
          <p:nvPr/>
        </p:nvSpPr>
        <p:spPr>
          <a:xfrm>
            <a:off x="4572000" y="2369820"/>
            <a:ext cx="1874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2A5A"/>
                </a:solidFill>
              </a:rPr>
              <a:t>July 2027</a:t>
            </a:r>
            <a:endParaRPr lang="en-US" sz="950" dirty="0"/>
          </a:p>
        </p:txBody>
      </p:sp>
      <p:sp>
        <p:nvSpPr>
          <p:cNvPr id="240" name="Text"/>
          <p:cNvSpPr txBox="1"/>
          <p:nvPr/>
        </p:nvSpPr>
        <p:spPr>
          <a:xfrm>
            <a:off x="4572000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S</a:t>
            </a:r>
            <a:endParaRPr lang="en-US" sz="650" dirty="0"/>
          </a:p>
        </p:txBody>
      </p:sp>
      <p:sp>
        <p:nvSpPr>
          <p:cNvPr id="241" name="Text"/>
          <p:cNvSpPr txBox="1"/>
          <p:nvPr/>
        </p:nvSpPr>
        <p:spPr>
          <a:xfrm>
            <a:off x="4839789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M</a:t>
            </a:r>
            <a:endParaRPr lang="en-US" sz="650" dirty="0"/>
          </a:p>
        </p:txBody>
      </p:sp>
      <p:sp>
        <p:nvSpPr>
          <p:cNvPr id="242" name="Text"/>
          <p:cNvSpPr txBox="1"/>
          <p:nvPr/>
        </p:nvSpPr>
        <p:spPr>
          <a:xfrm>
            <a:off x="5107577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T</a:t>
            </a:r>
            <a:endParaRPr lang="en-US" sz="650" dirty="0"/>
          </a:p>
        </p:txBody>
      </p:sp>
      <p:sp>
        <p:nvSpPr>
          <p:cNvPr id="243" name="Text"/>
          <p:cNvSpPr txBox="1"/>
          <p:nvPr/>
        </p:nvSpPr>
        <p:spPr>
          <a:xfrm>
            <a:off x="5375366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W</a:t>
            </a:r>
            <a:endParaRPr lang="en-US" sz="650" dirty="0"/>
          </a:p>
        </p:txBody>
      </p:sp>
      <p:sp>
        <p:nvSpPr>
          <p:cNvPr id="244" name="Text"/>
          <p:cNvSpPr txBox="1"/>
          <p:nvPr/>
        </p:nvSpPr>
        <p:spPr>
          <a:xfrm>
            <a:off x="5643154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T</a:t>
            </a:r>
            <a:endParaRPr lang="en-US" sz="650" dirty="0"/>
          </a:p>
        </p:txBody>
      </p:sp>
      <p:sp>
        <p:nvSpPr>
          <p:cNvPr id="245" name="Text"/>
          <p:cNvSpPr txBox="1"/>
          <p:nvPr/>
        </p:nvSpPr>
        <p:spPr>
          <a:xfrm>
            <a:off x="5910943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F</a:t>
            </a:r>
            <a:endParaRPr lang="en-US" sz="650" dirty="0"/>
          </a:p>
        </p:txBody>
      </p:sp>
      <p:sp>
        <p:nvSpPr>
          <p:cNvPr id="246" name="Text"/>
          <p:cNvSpPr txBox="1"/>
          <p:nvPr/>
        </p:nvSpPr>
        <p:spPr>
          <a:xfrm>
            <a:off x="6178731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S</a:t>
            </a:r>
            <a:endParaRPr lang="en-US" sz="650" dirty="0"/>
          </a:p>
        </p:txBody>
      </p:sp>
      <p:sp>
        <p:nvSpPr>
          <p:cNvPr id="247" name="Text"/>
          <p:cNvSpPr txBox="1"/>
          <p:nvPr/>
        </p:nvSpPr>
        <p:spPr>
          <a:xfrm>
            <a:off x="5643154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</a:t>
            </a:r>
            <a:endParaRPr lang="en-US" sz="650" dirty="0"/>
          </a:p>
        </p:txBody>
      </p:sp>
      <p:sp>
        <p:nvSpPr>
          <p:cNvPr id="248" name="Text"/>
          <p:cNvSpPr txBox="1"/>
          <p:nvPr/>
        </p:nvSpPr>
        <p:spPr>
          <a:xfrm>
            <a:off x="5910943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</a:t>
            </a:r>
            <a:endParaRPr lang="en-US" sz="650" dirty="0"/>
          </a:p>
        </p:txBody>
      </p:sp>
      <p:sp>
        <p:nvSpPr>
          <p:cNvPr id="249" name="Text"/>
          <p:cNvSpPr txBox="1"/>
          <p:nvPr/>
        </p:nvSpPr>
        <p:spPr>
          <a:xfrm>
            <a:off x="6178731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</a:t>
            </a:r>
            <a:endParaRPr lang="en-US" sz="650" dirty="0"/>
          </a:p>
        </p:txBody>
      </p:sp>
      <p:sp>
        <p:nvSpPr>
          <p:cNvPr id="250" name="Text"/>
          <p:cNvSpPr txBox="1"/>
          <p:nvPr/>
        </p:nvSpPr>
        <p:spPr>
          <a:xfrm>
            <a:off x="4572000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4</a:t>
            </a:r>
            <a:endParaRPr lang="en-US" sz="650" dirty="0"/>
          </a:p>
        </p:txBody>
      </p:sp>
      <p:sp>
        <p:nvSpPr>
          <p:cNvPr id="251" name="Marker"/>
          <p:cNvSpPr/>
          <p:nvPr/>
        </p:nvSpPr>
        <p:spPr>
          <a:xfrm>
            <a:off x="4891387" y="2836545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252" name="Text"/>
          <p:cNvSpPr txBox="1"/>
          <p:nvPr/>
        </p:nvSpPr>
        <p:spPr>
          <a:xfrm>
            <a:off x="4839789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5</a:t>
            </a:r>
            <a:endParaRPr lang="en-US" sz="650" dirty="0"/>
          </a:p>
        </p:txBody>
      </p:sp>
      <p:sp>
        <p:nvSpPr>
          <p:cNvPr id="253" name="Text"/>
          <p:cNvSpPr txBox="1"/>
          <p:nvPr/>
        </p:nvSpPr>
        <p:spPr>
          <a:xfrm>
            <a:off x="5107577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6</a:t>
            </a:r>
            <a:endParaRPr lang="en-US" sz="650" dirty="0"/>
          </a:p>
        </p:txBody>
      </p:sp>
      <p:sp>
        <p:nvSpPr>
          <p:cNvPr id="254" name="Text"/>
          <p:cNvSpPr txBox="1"/>
          <p:nvPr/>
        </p:nvSpPr>
        <p:spPr>
          <a:xfrm>
            <a:off x="5375366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7</a:t>
            </a:r>
            <a:endParaRPr lang="en-US" sz="650" dirty="0"/>
          </a:p>
        </p:txBody>
      </p:sp>
      <p:sp>
        <p:nvSpPr>
          <p:cNvPr id="255" name="Text"/>
          <p:cNvSpPr txBox="1"/>
          <p:nvPr/>
        </p:nvSpPr>
        <p:spPr>
          <a:xfrm>
            <a:off x="5643154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8</a:t>
            </a:r>
            <a:endParaRPr lang="en-US" sz="650" dirty="0"/>
          </a:p>
        </p:txBody>
      </p:sp>
      <p:sp>
        <p:nvSpPr>
          <p:cNvPr id="256" name="Text"/>
          <p:cNvSpPr txBox="1"/>
          <p:nvPr/>
        </p:nvSpPr>
        <p:spPr>
          <a:xfrm>
            <a:off x="5910943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9</a:t>
            </a:r>
            <a:endParaRPr lang="en-US" sz="650" dirty="0"/>
          </a:p>
        </p:txBody>
      </p:sp>
      <p:sp>
        <p:nvSpPr>
          <p:cNvPr id="257" name="Text"/>
          <p:cNvSpPr txBox="1"/>
          <p:nvPr/>
        </p:nvSpPr>
        <p:spPr>
          <a:xfrm>
            <a:off x="6178731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10</a:t>
            </a:r>
            <a:endParaRPr lang="en-US" sz="650" dirty="0"/>
          </a:p>
        </p:txBody>
      </p:sp>
      <p:sp>
        <p:nvSpPr>
          <p:cNvPr id="258" name="Text"/>
          <p:cNvSpPr txBox="1"/>
          <p:nvPr/>
        </p:nvSpPr>
        <p:spPr>
          <a:xfrm>
            <a:off x="4572000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11</a:t>
            </a:r>
            <a:endParaRPr lang="en-US" sz="650" dirty="0"/>
          </a:p>
        </p:txBody>
      </p:sp>
      <p:sp>
        <p:nvSpPr>
          <p:cNvPr id="259" name="Text"/>
          <p:cNvSpPr txBox="1"/>
          <p:nvPr/>
        </p:nvSpPr>
        <p:spPr>
          <a:xfrm>
            <a:off x="4839789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12</a:t>
            </a:r>
            <a:endParaRPr lang="en-US" sz="650" dirty="0"/>
          </a:p>
        </p:txBody>
      </p:sp>
      <p:sp>
        <p:nvSpPr>
          <p:cNvPr id="260" name="Text"/>
          <p:cNvSpPr txBox="1"/>
          <p:nvPr/>
        </p:nvSpPr>
        <p:spPr>
          <a:xfrm>
            <a:off x="5107577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13</a:t>
            </a:r>
            <a:endParaRPr lang="en-US" sz="650" dirty="0"/>
          </a:p>
        </p:txBody>
      </p:sp>
      <p:sp>
        <p:nvSpPr>
          <p:cNvPr id="261" name="Text"/>
          <p:cNvSpPr txBox="1"/>
          <p:nvPr/>
        </p:nvSpPr>
        <p:spPr>
          <a:xfrm>
            <a:off x="5375366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14</a:t>
            </a:r>
            <a:endParaRPr lang="en-US" sz="650" dirty="0"/>
          </a:p>
        </p:txBody>
      </p:sp>
      <p:sp>
        <p:nvSpPr>
          <p:cNvPr id="262" name="Text"/>
          <p:cNvSpPr txBox="1"/>
          <p:nvPr/>
        </p:nvSpPr>
        <p:spPr>
          <a:xfrm>
            <a:off x="5643154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15</a:t>
            </a:r>
            <a:endParaRPr lang="en-US" sz="650" dirty="0"/>
          </a:p>
        </p:txBody>
      </p:sp>
      <p:sp>
        <p:nvSpPr>
          <p:cNvPr id="263" name="Text"/>
          <p:cNvSpPr txBox="1"/>
          <p:nvPr/>
        </p:nvSpPr>
        <p:spPr>
          <a:xfrm>
            <a:off x="5910943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16</a:t>
            </a:r>
            <a:endParaRPr lang="en-US" sz="650" dirty="0"/>
          </a:p>
        </p:txBody>
      </p:sp>
      <p:sp>
        <p:nvSpPr>
          <p:cNvPr id="264" name="Text"/>
          <p:cNvSpPr txBox="1"/>
          <p:nvPr/>
        </p:nvSpPr>
        <p:spPr>
          <a:xfrm>
            <a:off x="6178731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17</a:t>
            </a:r>
            <a:endParaRPr lang="en-US" sz="650" dirty="0"/>
          </a:p>
        </p:txBody>
      </p:sp>
      <p:sp>
        <p:nvSpPr>
          <p:cNvPr id="265" name="Text"/>
          <p:cNvSpPr txBox="1"/>
          <p:nvPr/>
        </p:nvSpPr>
        <p:spPr>
          <a:xfrm>
            <a:off x="4572000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18</a:t>
            </a:r>
            <a:endParaRPr lang="en-US" sz="650" dirty="0"/>
          </a:p>
        </p:txBody>
      </p:sp>
      <p:sp>
        <p:nvSpPr>
          <p:cNvPr id="266" name="Text"/>
          <p:cNvSpPr txBox="1"/>
          <p:nvPr/>
        </p:nvSpPr>
        <p:spPr>
          <a:xfrm>
            <a:off x="4839789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19</a:t>
            </a:r>
            <a:endParaRPr lang="en-US" sz="650" dirty="0"/>
          </a:p>
        </p:txBody>
      </p:sp>
      <p:sp>
        <p:nvSpPr>
          <p:cNvPr id="267" name="Text"/>
          <p:cNvSpPr txBox="1"/>
          <p:nvPr/>
        </p:nvSpPr>
        <p:spPr>
          <a:xfrm>
            <a:off x="5107577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20</a:t>
            </a:r>
            <a:endParaRPr lang="en-US" sz="650" dirty="0"/>
          </a:p>
        </p:txBody>
      </p:sp>
      <p:sp>
        <p:nvSpPr>
          <p:cNvPr id="268" name="Text"/>
          <p:cNvSpPr txBox="1"/>
          <p:nvPr/>
        </p:nvSpPr>
        <p:spPr>
          <a:xfrm>
            <a:off x="5375366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21</a:t>
            </a:r>
            <a:endParaRPr lang="en-US" sz="650" dirty="0"/>
          </a:p>
        </p:txBody>
      </p:sp>
      <p:sp>
        <p:nvSpPr>
          <p:cNvPr id="269" name="Text"/>
          <p:cNvSpPr txBox="1"/>
          <p:nvPr/>
        </p:nvSpPr>
        <p:spPr>
          <a:xfrm>
            <a:off x="5643154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22</a:t>
            </a:r>
            <a:endParaRPr lang="en-US" sz="650" dirty="0"/>
          </a:p>
        </p:txBody>
      </p:sp>
      <p:sp>
        <p:nvSpPr>
          <p:cNvPr id="270" name="Text"/>
          <p:cNvSpPr txBox="1"/>
          <p:nvPr/>
        </p:nvSpPr>
        <p:spPr>
          <a:xfrm>
            <a:off x="5910943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23</a:t>
            </a:r>
            <a:endParaRPr lang="en-US" sz="650" dirty="0"/>
          </a:p>
        </p:txBody>
      </p:sp>
      <p:sp>
        <p:nvSpPr>
          <p:cNvPr id="271" name="Text"/>
          <p:cNvSpPr txBox="1"/>
          <p:nvPr/>
        </p:nvSpPr>
        <p:spPr>
          <a:xfrm>
            <a:off x="6178731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24</a:t>
            </a:r>
            <a:endParaRPr lang="en-US" sz="650" dirty="0"/>
          </a:p>
        </p:txBody>
      </p:sp>
      <p:sp>
        <p:nvSpPr>
          <p:cNvPr id="272" name="Text"/>
          <p:cNvSpPr txBox="1"/>
          <p:nvPr/>
        </p:nvSpPr>
        <p:spPr>
          <a:xfrm>
            <a:off x="4572000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25</a:t>
            </a:r>
            <a:endParaRPr lang="en-US" sz="650" dirty="0"/>
          </a:p>
        </p:txBody>
      </p:sp>
      <p:sp>
        <p:nvSpPr>
          <p:cNvPr id="273" name="Text"/>
          <p:cNvSpPr txBox="1"/>
          <p:nvPr/>
        </p:nvSpPr>
        <p:spPr>
          <a:xfrm>
            <a:off x="4839789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26</a:t>
            </a:r>
            <a:endParaRPr lang="en-US" sz="650" dirty="0"/>
          </a:p>
        </p:txBody>
      </p:sp>
      <p:sp>
        <p:nvSpPr>
          <p:cNvPr id="274" name="Text"/>
          <p:cNvSpPr txBox="1"/>
          <p:nvPr/>
        </p:nvSpPr>
        <p:spPr>
          <a:xfrm>
            <a:off x="5107577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27</a:t>
            </a:r>
            <a:endParaRPr lang="en-US" sz="650" dirty="0"/>
          </a:p>
        </p:txBody>
      </p:sp>
      <p:sp>
        <p:nvSpPr>
          <p:cNvPr id="275" name="Text"/>
          <p:cNvSpPr txBox="1"/>
          <p:nvPr/>
        </p:nvSpPr>
        <p:spPr>
          <a:xfrm>
            <a:off x="5375366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28</a:t>
            </a:r>
            <a:endParaRPr lang="en-US" sz="650" dirty="0"/>
          </a:p>
        </p:txBody>
      </p:sp>
      <p:sp>
        <p:nvSpPr>
          <p:cNvPr id="276" name="Text"/>
          <p:cNvSpPr txBox="1"/>
          <p:nvPr/>
        </p:nvSpPr>
        <p:spPr>
          <a:xfrm>
            <a:off x="5643154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29</a:t>
            </a:r>
            <a:endParaRPr lang="en-US" sz="650" dirty="0"/>
          </a:p>
        </p:txBody>
      </p:sp>
      <p:sp>
        <p:nvSpPr>
          <p:cNvPr id="277" name="Text"/>
          <p:cNvSpPr txBox="1"/>
          <p:nvPr/>
        </p:nvSpPr>
        <p:spPr>
          <a:xfrm>
            <a:off x="5910943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30</a:t>
            </a:r>
            <a:endParaRPr lang="en-US" sz="650" dirty="0"/>
          </a:p>
        </p:txBody>
      </p:sp>
      <p:sp>
        <p:nvSpPr>
          <p:cNvPr id="278" name="Text"/>
          <p:cNvSpPr txBox="1"/>
          <p:nvPr/>
        </p:nvSpPr>
        <p:spPr>
          <a:xfrm>
            <a:off x="6178731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31</a:t>
            </a:r>
            <a:endParaRPr lang="en-US" sz="650" dirty="0"/>
          </a:p>
        </p:txBody>
      </p:sp>
      <p:sp>
        <p:nvSpPr>
          <p:cNvPr id="279" name="Month"/>
          <p:cNvSpPr txBox="1"/>
          <p:nvPr/>
        </p:nvSpPr>
        <p:spPr>
          <a:xfrm>
            <a:off x="6629400" y="2369820"/>
            <a:ext cx="1874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2A5A"/>
                </a:solidFill>
              </a:rPr>
              <a:t>August 2027</a:t>
            </a:r>
            <a:endParaRPr lang="en-US" sz="950" dirty="0"/>
          </a:p>
        </p:txBody>
      </p:sp>
      <p:sp>
        <p:nvSpPr>
          <p:cNvPr id="280" name="Text"/>
          <p:cNvSpPr txBox="1"/>
          <p:nvPr/>
        </p:nvSpPr>
        <p:spPr>
          <a:xfrm>
            <a:off x="6629400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S</a:t>
            </a:r>
            <a:endParaRPr lang="en-US" sz="650" dirty="0"/>
          </a:p>
        </p:txBody>
      </p:sp>
      <p:sp>
        <p:nvSpPr>
          <p:cNvPr id="281" name="Text"/>
          <p:cNvSpPr txBox="1"/>
          <p:nvPr/>
        </p:nvSpPr>
        <p:spPr>
          <a:xfrm>
            <a:off x="6897189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M</a:t>
            </a:r>
            <a:endParaRPr lang="en-US" sz="650" dirty="0"/>
          </a:p>
        </p:txBody>
      </p:sp>
      <p:sp>
        <p:nvSpPr>
          <p:cNvPr id="282" name="Text"/>
          <p:cNvSpPr txBox="1"/>
          <p:nvPr/>
        </p:nvSpPr>
        <p:spPr>
          <a:xfrm>
            <a:off x="7164977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T</a:t>
            </a:r>
            <a:endParaRPr lang="en-US" sz="650" dirty="0"/>
          </a:p>
        </p:txBody>
      </p:sp>
      <p:sp>
        <p:nvSpPr>
          <p:cNvPr id="283" name="Text"/>
          <p:cNvSpPr txBox="1"/>
          <p:nvPr/>
        </p:nvSpPr>
        <p:spPr>
          <a:xfrm>
            <a:off x="7432766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W</a:t>
            </a:r>
            <a:endParaRPr lang="en-US" sz="650" dirty="0"/>
          </a:p>
        </p:txBody>
      </p:sp>
      <p:sp>
        <p:nvSpPr>
          <p:cNvPr id="284" name="Text"/>
          <p:cNvSpPr txBox="1"/>
          <p:nvPr/>
        </p:nvSpPr>
        <p:spPr>
          <a:xfrm>
            <a:off x="7700554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T</a:t>
            </a:r>
            <a:endParaRPr lang="en-US" sz="650" dirty="0"/>
          </a:p>
        </p:txBody>
      </p:sp>
      <p:sp>
        <p:nvSpPr>
          <p:cNvPr id="285" name="Text"/>
          <p:cNvSpPr txBox="1"/>
          <p:nvPr/>
        </p:nvSpPr>
        <p:spPr>
          <a:xfrm>
            <a:off x="7968343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F</a:t>
            </a:r>
            <a:endParaRPr lang="en-US" sz="650" dirty="0"/>
          </a:p>
        </p:txBody>
      </p:sp>
      <p:sp>
        <p:nvSpPr>
          <p:cNvPr id="286" name="Text"/>
          <p:cNvSpPr txBox="1"/>
          <p:nvPr/>
        </p:nvSpPr>
        <p:spPr>
          <a:xfrm>
            <a:off x="8236131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S</a:t>
            </a:r>
            <a:endParaRPr lang="en-US" sz="650" dirty="0"/>
          </a:p>
        </p:txBody>
      </p:sp>
      <p:sp>
        <p:nvSpPr>
          <p:cNvPr id="287" name="Text"/>
          <p:cNvSpPr txBox="1"/>
          <p:nvPr/>
        </p:nvSpPr>
        <p:spPr>
          <a:xfrm>
            <a:off x="6629400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</a:t>
            </a:r>
            <a:endParaRPr lang="en-US" sz="650" dirty="0"/>
          </a:p>
        </p:txBody>
      </p:sp>
      <p:sp>
        <p:nvSpPr>
          <p:cNvPr id="288" name="Text"/>
          <p:cNvSpPr txBox="1"/>
          <p:nvPr/>
        </p:nvSpPr>
        <p:spPr>
          <a:xfrm>
            <a:off x="6897189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</a:t>
            </a:r>
            <a:endParaRPr lang="en-US" sz="650" dirty="0"/>
          </a:p>
        </p:txBody>
      </p:sp>
      <p:sp>
        <p:nvSpPr>
          <p:cNvPr id="289" name="Text"/>
          <p:cNvSpPr txBox="1"/>
          <p:nvPr/>
        </p:nvSpPr>
        <p:spPr>
          <a:xfrm>
            <a:off x="7164977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</a:t>
            </a:r>
            <a:endParaRPr lang="en-US" sz="650" dirty="0"/>
          </a:p>
        </p:txBody>
      </p:sp>
      <p:sp>
        <p:nvSpPr>
          <p:cNvPr id="290" name="Text"/>
          <p:cNvSpPr txBox="1"/>
          <p:nvPr/>
        </p:nvSpPr>
        <p:spPr>
          <a:xfrm>
            <a:off x="7432766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4</a:t>
            </a:r>
            <a:endParaRPr lang="en-US" sz="650" dirty="0"/>
          </a:p>
        </p:txBody>
      </p:sp>
      <p:sp>
        <p:nvSpPr>
          <p:cNvPr id="291" name="Text"/>
          <p:cNvSpPr txBox="1"/>
          <p:nvPr/>
        </p:nvSpPr>
        <p:spPr>
          <a:xfrm>
            <a:off x="7700554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5</a:t>
            </a:r>
            <a:endParaRPr lang="en-US" sz="650" dirty="0"/>
          </a:p>
        </p:txBody>
      </p:sp>
      <p:sp>
        <p:nvSpPr>
          <p:cNvPr id="292" name="Text"/>
          <p:cNvSpPr txBox="1"/>
          <p:nvPr/>
        </p:nvSpPr>
        <p:spPr>
          <a:xfrm>
            <a:off x="7968343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6</a:t>
            </a:r>
            <a:endParaRPr lang="en-US" sz="650" dirty="0"/>
          </a:p>
        </p:txBody>
      </p:sp>
      <p:sp>
        <p:nvSpPr>
          <p:cNvPr id="293" name="Text"/>
          <p:cNvSpPr txBox="1"/>
          <p:nvPr/>
        </p:nvSpPr>
        <p:spPr>
          <a:xfrm>
            <a:off x="8236131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7</a:t>
            </a:r>
            <a:endParaRPr lang="en-US" sz="650" dirty="0"/>
          </a:p>
        </p:txBody>
      </p:sp>
      <p:sp>
        <p:nvSpPr>
          <p:cNvPr id="294" name="Text"/>
          <p:cNvSpPr txBox="1"/>
          <p:nvPr/>
        </p:nvSpPr>
        <p:spPr>
          <a:xfrm>
            <a:off x="6629400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8</a:t>
            </a:r>
            <a:endParaRPr lang="en-US" sz="650" dirty="0"/>
          </a:p>
        </p:txBody>
      </p:sp>
      <p:sp>
        <p:nvSpPr>
          <p:cNvPr id="295" name="Text"/>
          <p:cNvSpPr txBox="1"/>
          <p:nvPr/>
        </p:nvSpPr>
        <p:spPr>
          <a:xfrm>
            <a:off x="6897189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9</a:t>
            </a:r>
            <a:endParaRPr lang="en-US" sz="650" dirty="0"/>
          </a:p>
        </p:txBody>
      </p:sp>
      <p:sp>
        <p:nvSpPr>
          <p:cNvPr id="296" name="Text"/>
          <p:cNvSpPr txBox="1"/>
          <p:nvPr/>
        </p:nvSpPr>
        <p:spPr>
          <a:xfrm>
            <a:off x="7164977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10</a:t>
            </a:r>
            <a:endParaRPr lang="en-US" sz="650" dirty="0"/>
          </a:p>
        </p:txBody>
      </p:sp>
      <p:sp>
        <p:nvSpPr>
          <p:cNvPr id="297" name="Text"/>
          <p:cNvSpPr txBox="1"/>
          <p:nvPr/>
        </p:nvSpPr>
        <p:spPr>
          <a:xfrm>
            <a:off x="7432766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11</a:t>
            </a:r>
            <a:endParaRPr lang="en-US" sz="650" dirty="0"/>
          </a:p>
        </p:txBody>
      </p:sp>
      <p:sp>
        <p:nvSpPr>
          <p:cNvPr id="298" name="Text"/>
          <p:cNvSpPr txBox="1"/>
          <p:nvPr/>
        </p:nvSpPr>
        <p:spPr>
          <a:xfrm>
            <a:off x="7700554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12</a:t>
            </a:r>
            <a:endParaRPr lang="en-US" sz="650" dirty="0"/>
          </a:p>
        </p:txBody>
      </p:sp>
      <p:sp>
        <p:nvSpPr>
          <p:cNvPr id="299" name="Text"/>
          <p:cNvSpPr txBox="1"/>
          <p:nvPr/>
        </p:nvSpPr>
        <p:spPr>
          <a:xfrm>
            <a:off x="7968343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13</a:t>
            </a:r>
            <a:endParaRPr lang="en-US" sz="650" dirty="0"/>
          </a:p>
        </p:txBody>
      </p:sp>
      <p:sp>
        <p:nvSpPr>
          <p:cNvPr id="300" name="Text"/>
          <p:cNvSpPr txBox="1"/>
          <p:nvPr/>
        </p:nvSpPr>
        <p:spPr>
          <a:xfrm>
            <a:off x="8236131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14</a:t>
            </a:r>
            <a:endParaRPr lang="en-US" sz="650" dirty="0"/>
          </a:p>
        </p:txBody>
      </p:sp>
      <p:sp>
        <p:nvSpPr>
          <p:cNvPr id="301" name="Text"/>
          <p:cNvSpPr txBox="1"/>
          <p:nvPr/>
        </p:nvSpPr>
        <p:spPr>
          <a:xfrm>
            <a:off x="6629400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15</a:t>
            </a:r>
            <a:endParaRPr lang="en-US" sz="650" dirty="0"/>
          </a:p>
        </p:txBody>
      </p:sp>
      <p:sp>
        <p:nvSpPr>
          <p:cNvPr id="302" name="Text"/>
          <p:cNvSpPr txBox="1"/>
          <p:nvPr/>
        </p:nvSpPr>
        <p:spPr>
          <a:xfrm>
            <a:off x="6897189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16</a:t>
            </a:r>
            <a:endParaRPr lang="en-US" sz="650" dirty="0"/>
          </a:p>
        </p:txBody>
      </p:sp>
      <p:sp>
        <p:nvSpPr>
          <p:cNvPr id="303" name="Text"/>
          <p:cNvSpPr txBox="1"/>
          <p:nvPr/>
        </p:nvSpPr>
        <p:spPr>
          <a:xfrm>
            <a:off x="7164977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17</a:t>
            </a:r>
            <a:endParaRPr lang="en-US" sz="650" dirty="0"/>
          </a:p>
        </p:txBody>
      </p:sp>
      <p:sp>
        <p:nvSpPr>
          <p:cNvPr id="304" name="Text"/>
          <p:cNvSpPr txBox="1"/>
          <p:nvPr/>
        </p:nvSpPr>
        <p:spPr>
          <a:xfrm>
            <a:off x="7432766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18</a:t>
            </a:r>
            <a:endParaRPr lang="en-US" sz="650" dirty="0"/>
          </a:p>
        </p:txBody>
      </p:sp>
      <p:sp>
        <p:nvSpPr>
          <p:cNvPr id="305" name="Text"/>
          <p:cNvSpPr txBox="1"/>
          <p:nvPr/>
        </p:nvSpPr>
        <p:spPr>
          <a:xfrm>
            <a:off x="7700554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19</a:t>
            </a:r>
            <a:endParaRPr lang="en-US" sz="650" dirty="0"/>
          </a:p>
        </p:txBody>
      </p:sp>
      <p:sp>
        <p:nvSpPr>
          <p:cNvPr id="306" name="Text"/>
          <p:cNvSpPr txBox="1"/>
          <p:nvPr/>
        </p:nvSpPr>
        <p:spPr>
          <a:xfrm>
            <a:off x="7968343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20</a:t>
            </a:r>
            <a:endParaRPr lang="en-US" sz="650" dirty="0"/>
          </a:p>
        </p:txBody>
      </p:sp>
      <p:sp>
        <p:nvSpPr>
          <p:cNvPr id="307" name="Text"/>
          <p:cNvSpPr txBox="1"/>
          <p:nvPr/>
        </p:nvSpPr>
        <p:spPr>
          <a:xfrm>
            <a:off x="8236131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21</a:t>
            </a:r>
            <a:endParaRPr lang="en-US" sz="650" dirty="0"/>
          </a:p>
        </p:txBody>
      </p:sp>
      <p:sp>
        <p:nvSpPr>
          <p:cNvPr id="308" name="Text"/>
          <p:cNvSpPr txBox="1"/>
          <p:nvPr/>
        </p:nvSpPr>
        <p:spPr>
          <a:xfrm>
            <a:off x="6629400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22</a:t>
            </a:r>
            <a:endParaRPr lang="en-US" sz="650" dirty="0"/>
          </a:p>
        </p:txBody>
      </p:sp>
      <p:sp>
        <p:nvSpPr>
          <p:cNvPr id="309" name="Text"/>
          <p:cNvSpPr txBox="1"/>
          <p:nvPr/>
        </p:nvSpPr>
        <p:spPr>
          <a:xfrm>
            <a:off x="6897189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23</a:t>
            </a:r>
            <a:endParaRPr lang="en-US" sz="650" dirty="0"/>
          </a:p>
        </p:txBody>
      </p:sp>
      <p:sp>
        <p:nvSpPr>
          <p:cNvPr id="310" name="Text"/>
          <p:cNvSpPr txBox="1"/>
          <p:nvPr/>
        </p:nvSpPr>
        <p:spPr>
          <a:xfrm>
            <a:off x="7164977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24</a:t>
            </a:r>
            <a:endParaRPr lang="en-US" sz="650" dirty="0"/>
          </a:p>
        </p:txBody>
      </p:sp>
      <p:sp>
        <p:nvSpPr>
          <p:cNvPr id="311" name="Text"/>
          <p:cNvSpPr txBox="1"/>
          <p:nvPr/>
        </p:nvSpPr>
        <p:spPr>
          <a:xfrm>
            <a:off x="7432766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25</a:t>
            </a:r>
            <a:endParaRPr lang="en-US" sz="650" dirty="0"/>
          </a:p>
        </p:txBody>
      </p:sp>
      <p:sp>
        <p:nvSpPr>
          <p:cNvPr id="312" name="Text"/>
          <p:cNvSpPr txBox="1"/>
          <p:nvPr/>
        </p:nvSpPr>
        <p:spPr>
          <a:xfrm>
            <a:off x="7700554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26</a:t>
            </a:r>
            <a:endParaRPr lang="en-US" sz="650" dirty="0"/>
          </a:p>
        </p:txBody>
      </p:sp>
      <p:sp>
        <p:nvSpPr>
          <p:cNvPr id="313" name="Text"/>
          <p:cNvSpPr txBox="1"/>
          <p:nvPr/>
        </p:nvSpPr>
        <p:spPr>
          <a:xfrm>
            <a:off x="7968343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27</a:t>
            </a:r>
            <a:endParaRPr lang="en-US" sz="650" dirty="0"/>
          </a:p>
        </p:txBody>
      </p:sp>
      <p:sp>
        <p:nvSpPr>
          <p:cNvPr id="314" name="Text"/>
          <p:cNvSpPr txBox="1"/>
          <p:nvPr/>
        </p:nvSpPr>
        <p:spPr>
          <a:xfrm>
            <a:off x="8236131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28</a:t>
            </a:r>
            <a:endParaRPr lang="en-US" sz="650" dirty="0"/>
          </a:p>
        </p:txBody>
      </p:sp>
      <p:sp>
        <p:nvSpPr>
          <p:cNvPr id="315" name="Text"/>
          <p:cNvSpPr txBox="1"/>
          <p:nvPr/>
        </p:nvSpPr>
        <p:spPr>
          <a:xfrm>
            <a:off x="6629400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29</a:t>
            </a:r>
            <a:endParaRPr lang="en-US" sz="650" dirty="0"/>
          </a:p>
        </p:txBody>
      </p:sp>
      <p:sp>
        <p:nvSpPr>
          <p:cNvPr id="316" name="Text"/>
          <p:cNvSpPr txBox="1"/>
          <p:nvPr/>
        </p:nvSpPr>
        <p:spPr>
          <a:xfrm>
            <a:off x="6897189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30</a:t>
            </a:r>
            <a:endParaRPr lang="en-US" sz="650" dirty="0"/>
          </a:p>
        </p:txBody>
      </p:sp>
      <p:sp>
        <p:nvSpPr>
          <p:cNvPr id="317" name="Text"/>
          <p:cNvSpPr txBox="1"/>
          <p:nvPr/>
        </p:nvSpPr>
        <p:spPr>
          <a:xfrm>
            <a:off x="7164977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31</a:t>
            </a:r>
            <a:endParaRPr lang="en-US" sz="650" dirty="0"/>
          </a:p>
        </p:txBody>
      </p:sp>
      <p:sp>
        <p:nvSpPr>
          <p:cNvPr id="318" name="Month"/>
          <p:cNvSpPr txBox="1"/>
          <p:nvPr/>
        </p:nvSpPr>
        <p:spPr>
          <a:xfrm>
            <a:off x="457200" y="3550920"/>
            <a:ext cx="1874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2A5A"/>
                </a:solidFill>
              </a:rPr>
              <a:t>September 2027</a:t>
            </a:r>
            <a:endParaRPr lang="en-US" sz="950" dirty="0"/>
          </a:p>
        </p:txBody>
      </p:sp>
      <p:sp>
        <p:nvSpPr>
          <p:cNvPr id="319" name="Text"/>
          <p:cNvSpPr txBox="1"/>
          <p:nvPr/>
        </p:nvSpPr>
        <p:spPr>
          <a:xfrm>
            <a:off x="457200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S</a:t>
            </a:r>
            <a:endParaRPr lang="en-US" sz="650" dirty="0"/>
          </a:p>
        </p:txBody>
      </p:sp>
      <p:sp>
        <p:nvSpPr>
          <p:cNvPr id="320" name="Text"/>
          <p:cNvSpPr txBox="1"/>
          <p:nvPr/>
        </p:nvSpPr>
        <p:spPr>
          <a:xfrm>
            <a:off x="724989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M</a:t>
            </a:r>
            <a:endParaRPr lang="en-US" sz="650" dirty="0"/>
          </a:p>
        </p:txBody>
      </p:sp>
      <p:sp>
        <p:nvSpPr>
          <p:cNvPr id="321" name="Text"/>
          <p:cNvSpPr txBox="1"/>
          <p:nvPr/>
        </p:nvSpPr>
        <p:spPr>
          <a:xfrm>
            <a:off x="992777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T</a:t>
            </a:r>
            <a:endParaRPr lang="en-US" sz="650" dirty="0"/>
          </a:p>
        </p:txBody>
      </p:sp>
      <p:sp>
        <p:nvSpPr>
          <p:cNvPr id="322" name="Text"/>
          <p:cNvSpPr txBox="1"/>
          <p:nvPr/>
        </p:nvSpPr>
        <p:spPr>
          <a:xfrm>
            <a:off x="1260566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W</a:t>
            </a:r>
            <a:endParaRPr lang="en-US" sz="650" dirty="0"/>
          </a:p>
        </p:txBody>
      </p:sp>
      <p:sp>
        <p:nvSpPr>
          <p:cNvPr id="323" name="Text"/>
          <p:cNvSpPr txBox="1"/>
          <p:nvPr/>
        </p:nvSpPr>
        <p:spPr>
          <a:xfrm>
            <a:off x="1528354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T</a:t>
            </a:r>
            <a:endParaRPr lang="en-US" sz="650" dirty="0"/>
          </a:p>
        </p:txBody>
      </p:sp>
      <p:sp>
        <p:nvSpPr>
          <p:cNvPr id="324" name="Text"/>
          <p:cNvSpPr txBox="1"/>
          <p:nvPr/>
        </p:nvSpPr>
        <p:spPr>
          <a:xfrm>
            <a:off x="1796143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F</a:t>
            </a:r>
            <a:endParaRPr lang="en-US" sz="650" dirty="0"/>
          </a:p>
        </p:txBody>
      </p:sp>
      <p:sp>
        <p:nvSpPr>
          <p:cNvPr id="325" name="Text"/>
          <p:cNvSpPr txBox="1"/>
          <p:nvPr/>
        </p:nvSpPr>
        <p:spPr>
          <a:xfrm>
            <a:off x="2063931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S</a:t>
            </a:r>
            <a:endParaRPr lang="en-US" sz="650" dirty="0"/>
          </a:p>
        </p:txBody>
      </p:sp>
      <p:sp>
        <p:nvSpPr>
          <p:cNvPr id="326" name="Text"/>
          <p:cNvSpPr txBox="1"/>
          <p:nvPr/>
        </p:nvSpPr>
        <p:spPr>
          <a:xfrm>
            <a:off x="1260566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</a:t>
            </a:r>
            <a:endParaRPr lang="en-US" sz="650" dirty="0"/>
          </a:p>
        </p:txBody>
      </p:sp>
      <p:sp>
        <p:nvSpPr>
          <p:cNvPr id="327" name="Text"/>
          <p:cNvSpPr txBox="1"/>
          <p:nvPr/>
        </p:nvSpPr>
        <p:spPr>
          <a:xfrm>
            <a:off x="1528354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</a:t>
            </a:r>
            <a:endParaRPr lang="en-US" sz="650" dirty="0"/>
          </a:p>
        </p:txBody>
      </p:sp>
      <p:sp>
        <p:nvSpPr>
          <p:cNvPr id="328" name="Text"/>
          <p:cNvSpPr txBox="1"/>
          <p:nvPr/>
        </p:nvSpPr>
        <p:spPr>
          <a:xfrm>
            <a:off x="1796143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</a:t>
            </a:r>
            <a:endParaRPr lang="en-US" sz="650" dirty="0"/>
          </a:p>
        </p:txBody>
      </p:sp>
      <p:sp>
        <p:nvSpPr>
          <p:cNvPr id="329" name="Text"/>
          <p:cNvSpPr txBox="1"/>
          <p:nvPr/>
        </p:nvSpPr>
        <p:spPr>
          <a:xfrm>
            <a:off x="2063931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4</a:t>
            </a:r>
            <a:endParaRPr lang="en-US" sz="650" dirty="0"/>
          </a:p>
        </p:txBody>
      </p:sp>
      <p:sp>
        <p:nvSpPr>
          <p:cNvPr id="330" name="Text"/>
          <p:cNvSpPr txBox="1"/>
          <p:nvPr/>
        </p:nvSpPr>
        <p:spPr>
          <a:xfrm>
            <a:off x="457200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5</a:t>
            </a:r>
            <a:endParaRPr lang="en-US" sz="650" dirty="0"/>
          </a:p>
        </p:txBody>
      </p:sp>
      <p:sp>
        <p:nvSpPr>
          <p:cNvPr id="331" name="Marker"/>
          <p:cNvSpPr/>
          <p:nvPr/>
        </p:nvSpPr>
        <p:spPr>
          <a:xfrm>
            <a:off x="776587" y="4017645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332" name="Text"/>
          <p:cNvSpPr txBox="1"/>
          <p:nvPr/>
        </p:nvSpPr>
        <p:spPr>
          <a:xfrm>
            <a:off x="724989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6</a:t>
            </a:r>
            <a:endParaRPr lang="en-US" sz="650" dirty="0"/>
          </a:p>
        </p:txBody>
      </p:sp>
      <p:sp>
        <p:nvSpPr>
          <p:cNvPr id="333" name="Marker"/>
          <p:cNvSpPr/>
          <p:nvPr/>
        </p:nvSpPr>
        <p:spPr>
          <a:xfrm>
            <a:off x="1044375" y="4017645"/>
            <a:ext cx="164592" cy="164592"/>
          </a:xfrm>
          <a:prstGeom prst="ellipse">
            <a:avLst/>
          </a:prstGeom>
          <a:solidFill>
            <a:srgbClr val="A5AABD"/>
          </a:solidFill>
          <a:ln/>
        </p:spPr>
      </p:sp>
      <p:sp>
        <p:nvSpPr>
          <p:cNvPr id="334" name="Text"/>
          <p:cNvSpPr txBox="1"/>
          <p:nvPr/>
        </p:nvSpPr>
        <p:spPr>
          <a:xfrm>
            <a:off x="992777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C2126"/>
                </a:solidFill>
              </a:rPr>
              <a:t>7</a:t>
            </a:r>
            <a:endParaRPr lang="en-US" sz="650" dirty="0"/>
          </a:p>
        </p:txBody>
      </p:sp>
      <p:sp>
        <p:nvSpPr>
          <p:cNvPr id="335" name="Text"/>
          <p:cNvSpPr txBox="1"/>
          <p:nvPr/>
        </p:nvSpPr>
        <p:spPr>
          <a:xfrm>
            <a:off x="1260566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8</a:t>
            </a:r>
            <a:endParaRPr lang="en-US" sz="650" dirty="0"/>
          </a:p>
        </p:txBody>
      </p:sp>
      <p:sp>
        <p:nvSpPr>
          <p:cNvPr id="336" name="Text"/>
          <p:cNvSpPr txBox="1"/>
          <p:nvPr/>
        </p:nvSpPr>
        <p:spPr>
          <a:xfrm>
            <a:off x="1528354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9</a:t>
            </a:r>
            <a:endParaRPr lang="en-US" sz="650" dirty="0"/>
          </a:p>
        </p:txBody>
      </p:sp>
      <p:sp>
        <p:nvSpPr>
          <p:cNvPr id="337" name="Text"/>
          <p:cNvSpPr txBox="1"/>
          <p:nvPr/>
        </p:nvSpPr>
        <p:spPr>
          <a:xfrm>
            <a:off x="1796143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10</a:t>
            </a:r>
            <a:endParaRPr lang="en-US" sz="650" dirty="0"/>
          </a:p>
        </p:txBody>
      </p:sp>
      <p:sp>
        <p:nvSpPr>
          <p:cNvPr id="338" name="Text"/>
          <p:cNvSpPr txBox="1"/>
          <p:nvPr/>
        </p:nvSpPr>
        <p:spPr>
          <a:xfrm>
            <a:off x="2063931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11</a:t>
            </a:r>
            <a:endParaRPr lang="en-US" sz="650" dirty="0"/>
          </a:p>
        </p:txBody>
      </p:sp>
      <p:sp>
        <p:nvSpPr>
          <p:cNvPr id="339" name="Text"/>
          <p:cNvSpPr txBox="1"/>
          <p:nvPr/>
        </p:nvSpPr>
        <p:spPr>
          <a:xfrm>
            <a:off x="457200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12</a:t>
            </a:r>
            <a:endParaRPr lang="en-US" sz="650" dirty="0"/>
          </a:p>
        </p:txBody>
      </p:sp>
      <p:sp>
        <p:nvSpPr>
          <p:cNvPr id="340" name="Text"/>
          <p:cNvSpPr txBox="1"/>
          <p:nvPr/>
        </p:nvSpPr>
        <p:spPr>
          <a:xfrm>
            <a:off x="724989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13</a:t>
            </a:r>
            <a:endParaRPr lang="en-US" sz="650" dirty="0"/>
          </a:p>
        </p:txBody>
      </p:sp>
      <p:sp>
        <p:nvSpPr>
          <p:cNvPr id="341" name="Text"/>
          <p:cNvSpPr txBox="1"/>
          <p:nvPr/>
        </p:nvSpPr>
        <p:spPr>
          <a:xfrm>
            <a:off x="992777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14</a:t>
            </a:r>
            <a:endParaRPr lang="en-US" sz="650" dirty="0"/>
          </a:p>
        </p:txBody>
      </p:sp>
      <p:sp>
        <p:nvSpPr>
          <p:cNvPr id="342" name="Text"/>
          <p:cNvSpPr txBox="1"/>
          <p:nvPr/>
        </p:nvSpPr>
        <p:spPr>
          <a:xfrm>
            <a:off x="1260566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15</a:t>
            </a:r>
            <a:endParaRPr lang="en-US" sz="650" dirty="0"/>
          </a:p>
        </p:txBody>
      </p:sp>
      <p:sp>
        <p:nvSpPr>
          <p:cNvPr id="343" name="Text"/>
          <p:cNvSpPr txBox="1"/>
          <p:nvPr/>
        </p:nvSpPr>
        <p:spPr>
          <a:xfrm>
            <a:off x="1528354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16</a:t>
            </a:r>
            <a:endParaRPr lang="en-US" sz="650" dirty="0"/>
          </a:p>
        </p:txBody>
      </p:sp>
      <p:sp>
        <p:nvSpPr>
          <p:cNvPr id="344" name="Text"/>
          <p:cNvSpPr txBox="1"/>
          <p:nvPr/>
        </p:nvSpPr>
        <p:spPr>
          <a:xfrm>
            <a:off x="1796143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17</a:t>
            </a:r>
            <a:endParaRPr lang="en-US" sz="650" dirty="0"/>
          </a:p>
        </p:txBody>
      </p:sp>
      <p:sp>
        <p:nvSpPr>
          <p:cNvPr id="345" name="Text"/>
          <p:cNvSpPr txBox="1"/>
          <p:nvPr/>
        </p:nvSpPr>
        <p:spPr>
          <a:xfrm>
            <a:off x="2063931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18</a:t>
            </a:r>
            <a:endParaRPr lang="en-US" sz="650" dirty="0"/>
          </a:p>
        </p:txBody>
      </p:sp>
      <p:sp>
        <p:nvSpPr>
          <p:cNvPr id="346" name="Text"/>
          <p:cNvSpPr txBox="1"/>
          <p:nvPr/>
        </p:nvSpPr>
        <p:spPr>
          <a:xfrm>
            <a:off x="457200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19</a:t>
            </a:r>
            <a:endParaRPr lang="en-US" sz="650" dirty="0"/>
          </a:p>
        </p:txBody>
      </p:sp>
      <p:sp>
        <p:nvSpPr>
          <p:cNvPr id="347" name="Text"/>
          <p:cNvSpPr txBox="1"/>
          <p:nvPr/>
        </p:nvSpPr>
        <p:spPr>
          <a:xfrm>
            <a:off x="724989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20</a:t>
            </a:r>
            <a:endParaRPr lang="en-US" sz="650" dirty="0"/>
          </a:p>
        </p:txBody>
      </p:sp>
      <p:sp>
        <p:nvSpPr>
          <p:cNvPr id="348" name="Text"/>
          <p:cNvSpPr txBox="1"/>
          <p:nvPr/>
        </p:nvSpPr>
        <p:spPr>
          <a:xfrm>
            <a:off x="992777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21</a:t>
            </a:r>
            <a:endParaRPr lang="en-US" sz="650" dirty="0"/>
          </a:p>
        </p:txBody>
      </p:sp>
      <p:sp>
        <p:nvSpPr>
          <p:cNvPr id="349" name="Text"/>
          <p:cNvSpPr txBox="1"/>
          <p:nvPr/>
        </p:nvSpPr>
        <p:spPr>
          <a:xfrm>
            <a:off x="1260566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22</a:t>
            </a:r>
            <a:endParaRPr lang="en-US" sz="650" dirty="0"/>
          </a:p>
        </p:txBody>
      </p:sp>
      <p:sp>
        <p:nvSpPr>
          <p:cNvPr id="350" name="Text"/>
          <p:cNvSpPr txBox="1"/>
          <p:nvPr/>
        </p:nvSpPr>
        <p:spPr>
          <a:xfrm>
            <a:off x="1528354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23</a:t>
            </a:r>
            <a:endParaRPr lang="en-US" sz="650" dirty="0"/>
          </a:p>
        </p:txBody>
      </p:sp>
      <p:sp>
        <p:nvSpPr>
          <p:cNvPr id="351" name="Text"/>
          <p:cNvSpPr txBox="1"/>
          <p:nvPr/>
        </p:nvSpPr>
        <p:spPr>
          <a:xfrm>
            <a:off x="1796143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24</a:t>
            </a:r>
            <a:endParaRPr lang="en-US" sz="650" dirty="0"/>
          </a:p>
        </p:txBody>
      </p:sp>
      <p:sp>
        <p:nvSpPr>
          <p:cNvPr id="352" name="Text"/>
          <p:cNvSpPr txBox="1"/>
          <p:nvPr/>
        </p:nvSpPr>
        <p:spPr>
          <a:xfrm>
            <a:off x="2063931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25</a:t>
            </a:r>
            <a:endParaRPr lang="en-US" sz="650" dirty="0"/>
          </a:p>
        </p:txBody>
      </p:sp>
      <p:sp>
        <p:nvSpPr>
          <p:cNvPr id="353" name="Text"/>
          <p:cNvSpPr txBox="1"/>
          <p:nvPr/>
        </p:nvSpPr>
        <p:spPr>
          <a:xfrm>
            <a:off x="457200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26</a:t>
            </a:r>
            <a:endParaRPr lang="en-US" sz="650" dirty="0"/>
          </a:p>
        </p:txBody>
      </p:sp>
      <p:sp>
        <p:nvSpPr>
          <p:cNvPr id="354" name="Text"/>
          <p:cNvSpPr txBox="1"/>
          <p:nvPr/>
        </p:nvSpPr>
        <p:spPr>
          <a:xfrm>
            <a:off x="724989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27</a:t>
            </a:r>
            <a:endParaRPr lang="en-US" sz="650" dirty="0"/>
          </a:p>
        </p:txBody>
      </p:sp>
      <p:sp>
        <p:nvSpPr>
          <p:cNvPr id="355" name="Text"/>
          <p:cNvSpPr txBox="1"/>
          <p:nvPr/>
        </p:nvSpPr>
        <p:spPr>
          <a:xfrm>
            <a:off x="992777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28</a:t>
            </a:r>
            <a:endParaRPr lang="en-US" sz="650" dirty="0"/>
          </a:p>
        </p:txBody>
      </p:sp>
      <p:sp>
        <p:nvSpPr>
          <p:cNvPr id="356" name="Text"/>
          <p:cNvSpPr txBox="1"/>
          <p:nvPr/>
        </p:nvSpPr>
        <p:spPr>
          <a:xfrm>
            <a:off x="1260566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29</a:t>
            </a:r>
            <a:endParaRPr lang="en-US" sz="650" dirty="0"/>
          </a:p>
        </p:txBody>
      </p:sp>
      <p:sp>
        <p:nvSpPr>
          <p:cNvPr id="357" name="Text"/>
          <p:cNvSpPr txBox="1"/>
          <p:nvPr/>
        </p:nvSpPr>
        <p:spPr>
          <a:xfrm>
            <a:off x="1528354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30</a:t>
            </a:r>
            <a:endParaRPr lang="en-US" sz="650" dirty="0"/>
          </a:p>
        </p:txBody>
      </p:sp>
      <p:sp>
        <p:nvSpPr>
          <p:cNvPr id="358" name="Month"/>
          <p:cNvSpPr txBox="1"/>
          <p:nvPr/>
        </p:nvSpPr>
        <p:spPr>
          <a:xfrm>
            <a:off x="2514600" y="3550920"/>
            <a:ext cx="1874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2A5A"/>
                </a:solidFill>
              </a:rPr>
              <a:t>October 2027</a:t>
            </a:r>
            <a:endParaRPr lang="en-US" sz="950" dirty="0"/>
          </a:p>
        </p:txBody>
      </p:sp>
      <p:sp>
        <p:nvSpPr>
          <p:cNvPr id="359" name="Text"/>
          <p:cNvSpPr txBox="1"/>
          <p:nvPr/>
        </p:nvSpPr>
        <p:spPr>
          <a:xfrm>
            <a:off x="2514600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S</a:t>
            </a:r>
            <a:endParaRPr lang="en-US" sz="650" dirty="0"/>
          </a:p>
        </p:txBody>
      </p:sp>
      <p:sp>
        <p:nvSpPr>
          <p:cNvPr id="360" name="Text"/>
          <p:cNvSpPr txBox="1"/>
          <p:nvPr/>
        </p:nvSpPr>
        <p:spPr>
          <a:xfrm>
            <a:off x="2782389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M</a:t>
            </a:r>
            <a:endParaRPr lang="en-US" sz="650" dirty="0"/>
          </a:p>
        </p:txBody>
      </p:sp>
      <p:sp>
        <p:nvSpPr>
          <p:cNvPr id="361" name="Text"/>
          <p:cNvSpPr txBox="1"/>
          <p:nvPr/>
        </p:nvSpPr>
        <p:spPr>
          <a:xfrm>
            <a:off x="3050177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T</a:t>
            </a:r>
            <a:endParaRPr lang="en-US" sz="650" dirty="0"/>
          </a:p>
        </p:txBody>
      </p:sp>
      <p:sp>
        <p:nvSpPr>
          <p:cNvPr id="362" name="Text"/>
          <p:cNvSpPr txBox="1"/>
          <p:nvPr/>
        </p:nvSpPr>
        <p:spPr>
          <a:xfrm>
            <a:off x="3317966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W</a:t>
            </a:r>
            <a:endParaRPr lang="en-US" sz="650" dirty="0"/>
          </a:p>
        </p:txBody>
      </p:sp>
      <p:sp>
        <p:nvSpPr>
          <p:cNvPr id="363" name="Text"/>
          <p:cNvSpPr txBox="1"/>
          <p:nvPr/>
        </p:nvSpPr>
        <p:spPr>
          <a:xfrm>
            <a:off x="3585754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T</a:t>
            </a:r>
            <a:endParaRPr lang="en-US" sz="650" dirty="0"/>
          </a:p>
        </p:txBody>
      </p:sp>
      <p:sp>
        <p:nvSpPr>
          <p:cNvPr id="364" name="Text"/>
          <p:cNvSpPr txBox="1"/>
          <p:nvPr/>
        </p:nvSpPr>
        <p:spPr>
          <a:xfrm>
            <a:off x="3853543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F</a:t>
            </a:r>
            <a:endParaRPr lang="en-US" sz="650" dirty="0"/>
          </a:p>
        </p:txBody>
      </p:sp>
      <p:sp>
        <p:nvSpPr>
          <p:cNvPr id="365" name="Text"/>
          <p:cNvSpPr txBox="1"/>
          <p:nvPr/>
        </p:nvSpPr>
        <p:spPr>
          <a:xfrm>
            <a:off x="4121331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S</a:t>
            </a:r>
            <a:endParaRPr lang="en-US" sz="650" dirty="0"/>
          </a:p>
        </p:txBody>
      </p:sp>
      <p:sp>
        <p:nvSpPr>
          <p:cNvPr id="366" name="Text"/>
          <p:cNvSpPr txBox="1"/>
          <p:nvPr/>
        </p:nvSpPr>
        <p:spPr>
          <a:xfrm>
            <a:off x="3853543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</a:t>
            </a:r>
            <a:endParaRPr lang="en-US" sz="650" dirty="0"/>
          </a:p>
        </p:txBody>
      </p:sp>
      <p:sp>
        <p:nvSpPr>
          <p:cNvPr id="367" name="Text"/>
          <p:cNvSpPr txBox="1"/>
          <p:nvPr/>
        </p:nvSpPr>
        <p:spPr>
          <a:xfrm>
            <a:off x="4121331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</a:t>
            </a:r>
            <a:endParaRPr lang="en-US" sz="650" dirty="0"/>
          </a:p>
        </p:txBody>
      </p:sp>
      <p:sp>
        <p:nvSpPr>
          <p:cNvPr id="368" name="Text"/>
          <p:cNvSpPr txBox="1"/>
          <p:nvPr/>
        </p:nvSpPr>
        <p:spPr>
          <a:xfrm>
            <a:off x="2514600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3</a:t>
            </a:r>
            <a:endParaRPr lang="en-US" sz="650" dirty="0"/>
          </a:p>
        </p:txBody>
      </p:sp>
      <p:sp>
        <p:nvSpPr>
          <p:cNvPr id="369" name="Text"/>
          <p:cNvSpPr txBox="1"/>
          <p:nvPr/>
        </p:nvSpPr>
        <p:spPr>
          <a:xfrm>
            <a:off x="2782389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4</a:t>
            </a:r>
            <a:endParaRPr lang="en-US" sz="650" dirty="0"/>
          </a:p>
        </p:txBody>
      </p:sp>
      <p:sp>
        <p:nvSpPr>
          <p:cNvPr id="370" name="Text"/>
          <p:cNvSpPr txBox="1"/>
          <p:nvPr/>
        </p:nvSpPr>
        <p:spPr>
          <a:xfrm>
            <a:off x="3050177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5</a:t>
            </a:r>
            <a:endParaRPr lang="en-US" sz="650" dirty="0"/>
          </a:p>
        </p:txBody>
      </p:sp>
      <p:sp>
        <p:nvSpPr>
          <p:cNvPr id="371" name="Text"/>
          <p:cNvSpPr txBox="1"/>
          <p:nvPr/>
        </p:nvSpPr>
        <p:spPr>
          <a:xfrm>
            <a:off x="3317966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6</a:t>
            </a:r>
            <a:endParaRPr lang="en-US" sz="650" dirty="0"/>
          </a:p>
        </p:txBody>
      </p:sp>
      <p:sp>
        <p:nvSpPr>
          <p:cNvPr id="372" name="Text"/>
          <p:cNvSpPr txBox="1"/>
          <p:nvPr/>
        </p:nvSpPr>
        <p:spPr>
          <a:xfrm>
            <a:off x="3585754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7</a:t>
            </a:r>
            <a:endParaRPr lang="en-US" sz="650" dirty="0"/>
          </a:p>
        </p:txBody>
      </p:sp>
      <p:sp>
        <p:nvSpPr>
          <p:cNvPr id="373" name="Text"/>
          <p:cNvSpPr txBox="1"/>
          <p:nvPr/>
        </p:nvSpPr>
        <p:spPr>
          <a:xfrm>
            <a:off x="3853543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8</a:t>
            </a:r>
            <a:endParaRPr lang="en-US" sz="650" dirty="0"/>
          </a:p>
        </p:txBody>
      </p:sp>
      <p:sp>
        <p:nvSpPr>
          <p:cNvPr id="374" name="Text"/>
          <p:cNvSpPr txBox="1"/>
          <p:nvPr/>
        </p:nvSpPr>
        <p:spPr>
          <a:xfrm>
            <a:off x="4121331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9</a:t>
            </a:r>
            <a:endParaRPr lang="en-US" sz="650" dirty="0"/>
          </a:p>
        </p:txBody>
      </p:sp>
      <p:sp>
        <p:nvSpPr>
          <p:cNvPr id="375" name="Text"/>
          <p:cNvSpPr txBox="1"/>
          <p:nvPr/>
        </p:nvSpPr>
        <p:spPr>
          <a:xfrm>
            <a:off x="2514600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10</a:t>
            </a:r>
            <a:endParaRPr lang="en-US" sz="650" dirty="0"/>
          </a:p>
        </p:txBody>
      </p:sp>
      <p:sp>
        <p:nvSpPr>
          <p:cNvPr id="376" name="Marker"/>
          <p:cNvSpPr/>
          <p:nvPr/>
        </p:nvSpPr>
        <p:spPr>
          <a:xfrm>
            <a:off x="2833987" y="4127627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377" name="Text"/>
          <p:cNvSpPr txBox="1"/>
          <p:nvPr/>
        </p:nvSpPr>
        <p:spPr>
          <a:xfrm>
            <a:off x="2782389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11</a:t>
            </a:r>
            <a:endParaRPr lang="en-US" sz="650" dirty="0"/>
          </a:p>
        </p:txBody>
      </p:sp>
      <p:sp>
        <p:nvSpPr>
          <p:cNvPr id="378" name="Text"/>
          <p:cNvSpPr txBox="1"/>
          <p:nvPr/>
        </p:nvSpPr>
        <p:spPr>
          <a:xfrm>
            <a:off x="3050177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12</a:t>
            </a:r>
            <a:endParaRPr lang="en-US" sz="650" dirty="0"/>
          </a:p>
        </p:txBody>
      </p:sp>
      <p:sp>
        <p:nvSpPr>
          <p:cNvPr id="379" name="Text"/>
          <p:cNvSpPr txBox="1"/>
          <p:nvPr/>
        </p:nvSpPr>
        <p:spPr>
          <a:xfrm>
            <a:off x="3317966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13</a:t>
            </a:r>
            <a:endParaRPr lang="en-US" sz="650" dirty="0"/>
          </a:p>
        </p:txBody>
      </p:sp>
      <p:sp>
        <p:nvSpPr>
          <p:cNvPr id="380" name="Text"/>
          <p:cNvSpPr txBox="1"/>
          <p:nvPr/>
        </p:nvSpPr>
        <p:spPr>
          <a:xfrm>
            <a:off x="3585754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14</a:t>
            </a:r>
            <a:endParaRPr lang="en-US" sz="650" dirty="0"/>
          </a:p>
        </p:txBody>
      </p:sp>
      <p:sp>
        <p:nvSpPr>
          <p:cNvPr id="381" name="Text"/>
          <p:cNvSpPr txBox="1"/>
          <p:nvPr/>
        </p:nvSpPr>
        <p:spPr>
          <a:xfrm>
            <a:off x="3853543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15</a:t>
            </a:r>
            <a:endParaRPr lang="en-US" sz="650" dirty="0"/>
          </a:p>
        </p:txBody>
      </p:sp>
      <p:sp>
        <p:nvSpPr>
          <p:cNvPr id="382" name="Text"/>
          <p:cNvSpPr txBox="1"/>
          <p:nvPr/>
        </p:nvSpPr>
        <p:spPr>
          <a:xfrm>
            <a:off x="4121331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16</a:t>
            </a:r>
            <a:endParaRPr lang="en-US" sz="650" dirty="0"/>
          </a:p>
        </p:txBody>
      </p:sp>
      <p:sp>
        <p:nvSpPr>
          <p:cNvPr id="383" name="Text"/>
          <p:cNvSpPr txBox="1"/>
          <p:nvPr/>
        </p:nvSpPr>
        <p:spPr>
          <a:xfrm>
            <a:off x="2514600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17</a:t>
            </a:r>
            <a:endParaRPr lang="en-US" sz="650" dirty="0"/>
          </a:p>
        </p:txBody>
      </p:sp>
      <p:sp>
        <p:nvSpPr>
          <p:cNvPr id="384" name="Text"/>
          <p:cNvSpPr txBox="1"/>
          <p:nvPr/>
        </p:nvSpPr>
        <p:spPr>
          <a:xfrm>
            <a:off x="2782389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18</a:t>
            </a:r>
            <a:endParaRPr lang="en-US" sz="650" dirty="0"/>
          </a:p>
        </p:txBody>
      </p:sp>
      <p:sp>
        <p:nvSpPr>
          <p:cNvPr id="385" name="Text"/>
          <p:cNvSpPr txBox="1"/>
          <p:nvPr/>
        </p:nvSpPr>
        <p:spPr>
          <a:xfrm>
            <a:off x="3050177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19</a:t>
            </a:r>
            <a:endParaRPr lang="en-US" sz="650" dirty="0"/>
          </a:p>
        </p:txBody>
      </p:sp>
      <p:sp>
        <p:nvSpPr>
          <p:cNvPr id="386" name="Text"/>
          <p:cNvSpPr txBox="1"/>
          <p:nvPr/>
        </p:nvSpPr>
        <p:spPr>
          <a:xfrm>
            <a:off x="3317966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20</a:t>
            </a:r>
            <a:endParaRPr lang="en-US" sz="650" dirty="0"/>
          </a:p>
        </p:txBody>
      </p:sp>
      <p:sp>
        <p:nvSpPr>
          <p:cNvPr id="387" name="Text"/>
          <p:cNvSpPr txBox="1"/>
          <p:nvPr/>
        </p:nvSpPr>
        <p:spPr>
          <a:xfrm>
            <a:off x="3585754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21</a:t>
            </a:r>
            <a:endParaRPr lang="en-US" sz="650" dirty="0"/>
          </a:p>
        </p:txBody>
      </p:sp>
      <p:sp>
        <p:nvSpPr>
          <p:cNvPr id="388" name="Text"/>
          <p:cNvSpPr txBox="1"/>
          <p:nvPr/>
        </p:nvSpPr>
        <p:spPr>
          <a:xfrm>
            <a:off x="3853543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22</a:t>
            </a:r>
            <a:endParaRPr lang="en-US" sz="650" dirty="0"/>
          </a:p>
        </p:txBody>
      </p:sp>
      <p:sp>
        <p:nvSpPr>
          <p:cNvPr id="389" name="Text"/>
          <p:cNvSpPr txBox="1"/>
          <p:nvPr/>
        </p:nvSpPr>
        <p:spPr>
          <a:xfrm>
            <a:off x="4121331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23</a:t>
            </a:r>
            <a:endParaRPr lang="en-US" sz="650" dirty="0"/>
          </a:p>
        </p:txBody>
      </p:sp>
      <p:sp>
        <p:nvSpPr>
          <p:cNvPr id="390" name="Text"/>
          <p:cNvSpPr txBox="1"/>
          <p:nvPr/>
        </p:nvSpPr>
        <p:spPr>
          <a:xfrm>
            <a:off x="2514600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24</a:t>
            </a:r>
            <a:endParaRPr lang="en-US" sz="650" dirty="0"/>
          </a:p>
        </p:txBody>
      </p:sp>
      <p:sp>
        <p:nvSpPr>
          <p:cNvPr id="391" name="Text"/>
          <p:cNvSpPr txBox="1"/>
          <p:nvPr/>
        </p:nvSpPr>
        <p:spPr>
          <a:xfrm>
            <a:off x="2782389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25</a:t>
            </a:r>
            <a:endParaRPr lang="en-US" sz="650" dirty="0"/>
          </a:p>
        </p:txBody>
      </p:sp>
      <p:sp>
        <p:nvSpPr>
          <p:cNvPr id="392" name="Text"/>
          <p:cNvSpPr txBox="1"/>
          <p:nvPr/>
        </p:nvSpPr>
        <p:spPr>
          <a:xfrm>
            <a:off x="3050177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26</a:t>
            </a:r>
            <a:endParaRPr lang="en-US" sz="650" dirty="0"/>
          </a:p>
        </p:txBody>
      </p:sp>
      <p:sp>
        <p:nvSpPr>
          <p:cNvPr id="393" name="Text"/>
          <p:cNvSpPr txBox="1"/>
          <p:nvPr/>
        </p:nvSpPr>
        <p:spPr>
          <a:xfrm>
            <a:off x="3317966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27</a:t>
            </a:r>
            <a:endParaRPr lang="en-US" sz="650" dirty="0"/>
          </a:p>
        </p:txBody>
      </p:sp>
      <p:sp>
        <p:nvSpPr>
          <p:cNvPr id="394" name="Text"/>
          <p:cNvSpPr txBox="1"/>
          <p:nvPr/>
        </p:nvSpPr>
        <p:spPr>
          <a:xfrm>
            <a:off x="3585754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28</a:t>
            </a:r>
            <a:endParaRPr lang="en-US" sz="650" dirty="0"/>
          </a:p>
        </p:txBody>
      </p:sp>
      <p:sp>
        <p:nvSpPr>
          <p:cNvPr id="395" name="Text"/>
          <p:cNvSpPr txBox="1"/>
          <p:nvPr/>
        </p:nvSpPr>
        <p:spPr>
          <a:xfrm>
            <a:off x="3853543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29</a:t>
            </a:r>
            <a:endParaRPr lang="en-US" sz="650" dirty="0"/>
          </a:p>
        </p:txBody>
      </p:sp>
      <p:sp>
        <p:nvSpPr>
          <p:cNvPr id="396" name="Text"/>
          <p:cNvSpPr txBox="1"/>
          <p:nvPr/>
        </p:nvSpPr>
        <p:spPr>
          <a:xfrm>
            <a:off x="4121331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30</a:t>
            </a:r>
            <a:endParaRPr lang="en-US" sz="650" dirty="0"/>
          </a:p>
        </p:txBody>
      </p:sp>
      <p:sp>
        <p:nvSpPr>
          <p:cNvPr id="397" name="Text"/>
          <p:cNvSpPr txBox="1"/>
          <p:nvPr/>
        </p:nvSpPr>
        <p:spPr>
          <a:xfrm>
            <a:off x="2514600" y="448487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31</a:t>
            </a:r>
            <a:endParaRPr lang="en-US" sz="650" dirty="0"/>
          </a:p>
        </p:txBody>
      </p:sp>
      <p:sp>
        <p:nvSpPr>
          <p:cNvPr id="398" name="Month"/>
          <p:cNvSpPr txBox="1"/>
          <p:nvPr/>
        </p:nvSpPr>
        <p:spPr>
          <a:xfrm>
            <a:off x="4572000" y="3550920"/>
            <a:ext cx="1874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2A5A"/>
                </a:solidFill>
              </a:rPr>
              <a:t>November 2027</a:t>
            </a:r>
            <a:endParaRPr lang="en-US" sz="950" dirty="0"/>
          </a:p>
        </p:txBody>
      </p:sp>
      <p:sp>
        <p:nvSpPr>
          <p:cNvPr id="399" name="Text"/>
          <p:cNvSpPr txBox="1"/>
          <p:nvPr/>
        </p:nvSpPr>
        <p:spPr>
          <a:xfrm>
            <a:off x="4572000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S</a:t>
            </a:r>
            <a:endParaRPr lang="en-US" sz="650" dirty="0"/>
          </a:p>
        </p:txBody>
      </p:sp>
      <p:sp>
        <p:nvSpPr>
          <p:cNvPr id="400" name="Text"/>
          <p:cNvSpPr txBox="1"/>
          <p:nvPr/>
        </p:nvSpPr>
        <p:spPr>
          <a:xfrm>
            <a:off x="4839789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M</a:t>
            </a:r>
            <a:endParaRPr lang="en-US" sz="650" dirty="0"/>
          </a:p>
        </p:txBody>
      </p:sp>
      <p:sp>
        <p:nvSpPr>
          <p:cNvPr id="401" name="Text"/>
          <p:cNvSpPr txBox="1"/>
          <p:nvPr/>
        </p:nvSpPr>
        <p:spPr>
          <a:xfrm>
            <a:off x="5107577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T</a:t>
            </a:r>
            <a:endParaRPr lang="en-US" sz="650" dirty="0"/>
          </a:p>
        </p:txBody>
      </p:sp>
      <p:sp>
        <p:nvSpPr>
          <p:cNvPr id="402" name="Text"/>
          <p:cNvSpPr txBox="1"/>
          <p:nvPr/>
        </p:nvSpPr>
        <p:spPr>
          <a:xfrm>
            <a:off x="5375366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W</a:t>
            </a:r>
            <a:endParaRPr lang="en-US" sz="650" dirty="0"/>
          </a:p>
        </p:txBody>
      </p:sp>
      <p:sp>
        <p:nvSpPr>
          <p:cNvPr id="403" name="Text"/>
          <p:cNvSpPr txBox="1"/>
          <p:nvPr/>
        </p:nvSpPr>
        <p:spPr>
          <a:xfrm>
            <a:off x="5643154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T</a:t>
            </a:r>
            <a:endParaRPr lang="en-US" sz="650" dirty="0"/>
          </a:p>
        </p:txBody>
      </p:sp>
      <p:sp>
        <p:nvSpPr>
          <p:cNvPr id="404" name="Text"/>
          <p:cNvSpPr txBox="1"/>
          <p:nvPr/>
        </p:nvSpPr>
        <p:spPr>
          <a:xfrm>
            <a:off x="5910943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F</a:t>
            </a:r>
            <a:endParaRPr lang="en-US" sz="650" dirty="0"/>
          </a:p>
        </p:txBody>
      </p:sp>
      <p:sp>
        <p:nvSpPr>
          <p:cNvPr id="405" name="Text"/>
          <p:cNvSpPr txBox="1"/>
          <p:nvPr/>
        </p:nvSpPr>
        <p:spPr>
          <a:xfrm>
            <a:off x="6178731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S</a:t>
            </a:r>
            <a:endParaRPr lang="en-US" sz="650" dirty="0"/>
          </a:p>
        </p:txBody>
      </p:sp>
      <p:sp>
        <p:nvSpPr>
          <p:cNvPr id="406" name="Text"/>
          <p:cNvSpPr txBox="1"/>
          <p:nvPr/>
        </p:nvSpPr>
        <p:spPr>
          <a:xfrm>
            <a:off x="4839789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</a:t>
            </a:r>
            <a:endParaRPr lang="en-US" sz="650" dirty="0"/>
          </a:p>
        </p:txBody>
      </p:sp>
      <p:sp>
        <p:nvSpPr>
          <p:cNvPr id="407" name="Text"/>
          <p:cNvSpPr txBox="1"/>
          <p:nvPr/>
        </p:nvSpPr>
        <p:spPr>
          <a:xfrm>
            <a:off x="5107577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</a:t>
            </a:r>
            <a:endParaRPr lang="en-US" sz="650" dirty="0"/>
          </a:p>
        </p:txBody>
      </p:sp>
      <p:sp>
        <p:nvSpPr>
          <p:cNvPr id="408" name="Text"/>
          <p:cNvSpPr txBox="1"/>
          <p:nvPr/>
        </p:nvSpPr>
        <p:spPr>
          <a:xfrm>
            <a:off x="5375366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</a:t>
            </a:r>
            <a:endParaRPr lang="en-US" sz="650" dirty="0"/>
          </a:p>
        </p:txBody>
      </p:sp>
      <p:sp>
        <p:nvSpPr>
          <p:cNvPr id="409" name="Text"/>
          <p:cNvSpPr txBox="1"/>
          <p:nvPr/>
        </p:nvSpPr>
        <p:spPr>
          <a:xfrm>
            <a:off x="5643154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4</a:t>
            </a:r>
            <a:endParaRPr lang="en-US" sz="650" dirty="0"/>
          </a:p>
        </p:txBody>
      </p:sp>
      <p:sp>
        <p:nvSpPr>
          <p:cNvPr id="410" name="Text"/>
          <p:cNvSpPr txBox="1"/>
          <p:nvPr/>
        </p:nvSpPr>
        <p:spPr>
          <a:xfrm>
            <a:off x="5910943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5</a:t>
            </a:r>
            <a:endParaRPr lang="en-US" sz="650" dirty="0"/>
          </a:p>
        </p:txBody>
      </p:sp>
      <p:sp>
        <p:nvSpPr>
          <p:cNvPr id="411" name="Text"/>
          <p:cNvSpPr txBox="1"/>
          <p:nvPr/>
        </p:nvSpPr>
        <p:spPr>
          <a:xfrm>
            <a:off x="6178731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6</a:t>
            </a:r>
            <a:endParaRPr lang="en-US" sz="650" dirty="0"/>
          </a:p>
        </p:txBody>
      </p:sp>
      <p:sp>
        <p:nvSpPr>
          <p:cNvPr id="412" name="Text"/>
          <p:cNvSpPr txBox="1"/>
          <p:nvPr/>
        </p:nvSpPr>
        <p:spPr>
          <a:xfrm>
            <a:off x="4572000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7</a:t>
            </a:r>
            <a:endParaRPr lang="en-US" sz="650" dirty="0"/>
          </a:p>
        </p:txBody>
      </p:sp>
      <p:sp>
        <p:nvSpPr>
          <p:cNvPr id="413" name="Text"/>
          <p:cNvSpPr txBox="1"/>
          <p:nvPr/>
        </p:nvSpPr>
        <p:spPr>
          <a:xfrm>
            <a:off x="4839789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8</a:t>
            </a:r>
            <a:endParaRPr lang="en-US" sz="650" dirty="0"/>
          </a:p>
        </p:txBody>
      </p:sp>
      <p:sp>
        <p:nvSpPr>
          <p:cNvPr id="414" name="Text"/>
          <p:cNvSpPr txBox="1"/>
          <p:nvPr/>
        </p:nvSpPr>
        <p:spPr>
          <a:xfrm>
            <a:off x="5107577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9</a:t>
            </a:r>
            <a:endParaRPr lang="en-US" sz="650" dirty="0"/>
          </a:p>
        </p:txBody>
      </p:sp>
      <p:sp>
        <p:nvSpPr>
          <p:cNvPr id="415" name="Text"/>
          <p:cNvSpPr txBox="1"/>
          <p:nvPr/>
        </p:nvSpPr>
        <p:spPr>
          <a:xfrm>
            <a:off x="5375366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10</a:t>
            </a:r>
            <a:endParaRPr lang="en-US" sz="650" dirty="0"/>
          </a:p>
        </p:txBody>
      </p:sp>
      <p:sp>
        <p:nvSpPr>
          <p:cNvPr id="416" name="Marker"/>
          <p:cNvSpPr/>
          <p:nvPr/>
        </p:nvSpPr>
        <p:spPr>
          <a:xfrm>
            <a:off x="5694753" y="4017645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417" name="Text"/>
          <p:cNvSpPr txBox="1"/>
          <p:nvPr/>
        </p:nvSpPr>
        <p:spPr>
          <a:xfrm>
            <a:off x="5643154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11</a:t>
            </a:r>
            <a:endParaRPr lang="en-US" sz="650" dirty="0"/>
          </a:p>
        </p:txBody>
      </p:sp>
      <p:sp>
        <p:nvSpPr>
          <p:cNvPr id="418" name="Text"/>
          <p:cNvSpPr txBox="1"/>
          <p:nvPr/>
        </p:nvSpPr>
        <p:spPr>
          <a:xfrm>
            <a:off x="5910943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12</a:t>
            </a:r>
            <a:endParaRPr lang="en-US" sz="650" dirty="0"/>
          </a:p>
        </p:txBody>
      </p:sp>
      <p:sp>
        <p:nvSpPr>
          <p:cNvPr id="419" name="Text"/>
          <p:cNvSpPr txBox="1"/>
          <p:nvPr/>
        </p:nvSpPr>
        <p:spPr>
          <a:xfrm>
            <a:off x="6178731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13</a:t>
            </a:r>
            <a:endParaRPr lang="en-US" sz="650" dirty="0"/>
          </a:p>
        </p:txBody>
      </p:sp>
      <p:sp>
        <p:nvSpPr>
          <p:cNvPr id="420" name="Text"/>
          <p:cNvSpPr txBox="1"/>
          <p:nvPr/>
        </p:nvSpPr>
        <p:spPr>
          <a:xfrm>
            <a:off x="4572000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14</a:t>
            </a:r>
            <a:endParaRPr lang="en-US" sz="650" dirty="0"/>
          </a:p>
        </p:txBody>
      </p:sp>
      <p:sp>
        <p:nvSpPr>
          <p:cNvPr id="421" name="Text"/>
          <p:cNvSpPr txBox="1"/>
          <p:nvPr/>
        </p:nvSpPr>
        <p:spPr>
          <a:xfrm>
            <a:off x="4839789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15</a:t>
            </a:r>
            <a:endParaRPr lang="en-US" sz="650" dirty="0"/>
          </a:p>
        </p:txBody>
      </p:sp>
      <p:sp>
        <p:nvSpPr>
          <p:cNvPr id="422" name="Text"/>
          <p:cNvSpPr txBox="1"/>
          <p:nvPr/>
        </p:nvSpPr>
        <p:spPr>
          <a:xfrm>
            <a:off x="5107577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16</a:t>
            </a:r>
            <a:endParaRPr lang="en-US" sz="650" dirty="0"/>
          </a:p>
        </p:txBody>
      </p:sp>
      <p:sp>
        <p:nvSpPr>
          <p:cNvPr id="423" name="Text"/>
          <p:cNvSpPr txBox="1"/>
          <p:nvPr/>
        </p:nvSpPr>
        <p:spPr>
          <a:xfrm>
            <a:off x="5375366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17</a:t>
            </a:r>
            <a:endParaRPr lang="en-US" sz="650" dirty="0"/>
          </a:p>
        </p:txBody>
      </p:sp>
      <p:sp>
        <p:nvSpPr>
          <p:cNvPr id="424" name="Text"/>
          <p:cNvSpPr txBox="1"/>
          <p:nvPr/>
        </p:nvSpPr>
        <p:spPr>
          <a:xfrm>
            <a:off x="5643154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18</a:t>
            </a:r>
            <a:endParaRPr lang="en-US" sz="650" dirty="0"/>
          </a:p>
        </p:txBody>
      </p:sp>
      <p:sp>
        <p:nvSpPr>
          <p:cNvPr id="425" name="Text"/>
          <p:cNvSpPr txBox="1"/>
          <p:nvPr/>
        </p:nvSpPr>
        <p:spPr>
          <a:xfrm>
            <a:off x="5910943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19</a:t>
            </a:r>
            <a:endParaRPr lang="en-US" sz="650" dirty="0"/>
          </a:p>
        </p:txBody>
      </p:sp>
      <p:sp>
        <p:nvSpPr>
          <p:cNvPr id="426" name="Text"/>
          <p:cNvSpPr txBox="1"/>
          <p:nvPr/>
        </p:nvSpPr>
        <p:spPr>
          <a:xfrm>
            <a:off x="6178731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20</a:t>
            </a:r>
            <a:endParaRPr lang="en-US" sz="650" dirty="0"/>
          </a:p>
        </p:txBody>
      </p:sp>
      <p:sp>
        <p:nvSpPr>
          <p:cNvPr id="427" name="Text"/>
          <p:cNvSpPr txBox="1"/>
          <p:nvPr/>
        </p:nvSpPr>
        <p:spPr>
          <a:xfrm>
            <a:off x="4572000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21</a:t>
            </a:r>
            <a:endParaRPr lang="en-US" sz="650" dirty="0"/>
          </a:p>
        </p:txBody>
      </p:sp>
      <p:sp>
        <p:nvSpPr>
          <p:cNvPr id="428" name="Text"/>
          <p:cNvSpPr txBox="1"/>
          <p:nvPr/>
        </p:nvSpPr>
        <p:spPr>
          <a:xfrm>
            <a:off x="4839789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22</a:t>
            </a:r>
            <a:endParaRPr lang="en-US" sz="650" dirty="0"/>
          </a:p>
        </p:txBody>
      </p:sp>
      <p:sp>
        <p:nvSpPr>
          <p:cNvPr id="429" name="Text"/>
          <p:cNvSpPr txBox="1"/>
          <p:nvPr/>
        </p:nvSpPr>
        <p:spPr>
          <a:xfrm>
            <a:off x="5107577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23</a:t>
            </a:r>
            <a:endParaRPr lang="en-US" sz="650" dirty="0"/>
          </a:p>
        </p:txBody>
      </p:sp>
      <p:sp>
        <p:nvSpPr>
          <p:cNvPr id="430" name="Text"/>
          <p:cNvSpPr txBox="1"/>
          <p:nvPr/>
        </p:nvSpPr>
        <p:spPr>
          <a:xfrm>
            <a:off x="5375366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24</a:t>
            </a:r>
            <a:endParaRPr lang="en-US" sz="650" dirty="0"/>
          </a:p>
        </p:txBody>
      </p:sp>
      <p:sp>
        <p:nvSpPr>
          <p:cNvPr id="431" name="Marker"/>
          <p:cNvSpPr/>
          <p:nvPr/>
        </p:nvSpPr>
        <p:spPr>
          <a:xfrm>
            <a:off x="5694753" y="4237609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432" name="Text"/>
          <p:cNvSpPr txBox="1"/>
          <p:nvPr/>
        </p:nvSpPr>
        <p:spPr>
          <a:xfrm>
            <a:off x="5643154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25</a:t>
            </a:r>
            <a:endParaRPr lang="en-US" sz="650" dirty="0"/>
          </a:p>
        </p:txBody>
      </p:sp>
      <p:sp>
        <p:nvSpPr>
          <p:cNvPr id="433" name="Text"/>
          <p:cNvSpPr txBox="1"/>
          <p:nvPr/>
        </p:nvSpPr>
        <p:spPr>
          <a:xfrm>
            <a:off x="5910943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26</a:t>
            </a:r>
            <a:endParaRPr lang="en-US" sz="650" dirty="0"/>
          </a:p>
        </p:txBody>
      </p:sp>
      <p:sp>
        <p:nvSpPr>
          <p:cNvPr id="434" name="Text"/>
          <p:cNvSpPr txBox="1"/>
          <p:nvPr/>
        </p:nvSpPr>
        <p:spPr>
          <a:xfrm>
            <a:off x="6178731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27</a:t>
            </a:r>
            <a:endParaRPr lang="en-US" sz="650" dirty="0"/>
          </a:p>
        </p:txBody>
      </p:sp>
      <p:sp>
        <p:nvSpPr>
          <p:cNvPr id="435" name="Text"/>
          <p:cNvSpPr txBox="1"/>
          <p:nvPr/>
        </p:nvSpPr>
        <p:spPr>
          <a:xfrm>
            <a:off x="4572000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28</a:t>
            </a:r>
            <a:endParaRPr lang="en-US" sz="650" dirty="0"/>
          </a:p>
        </p:txBody>
      </p:sp>
      <p:sp>
        <p:nvSpPr>
          <p:cNvPr id="436" name="Text"/>
          <p:cNvSpPr txBox="1"/>
          <p:nvPr/>
        </p:nvSpPr>
        <p:spPr>
          <a:xfrm>
            <a:off x="4839789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29</a:t>
            </a:r>
            <a:endParaRPr lang="en-US" sz="650" dirty="0"/>
          </a:p>
        </p:txBody>
      </p:sp>
      <p:sp>
        <p:nvSpPr>
          <p:cNvPr id="437" name="Text"/>
          <p:cNvSpPr txBox="1"/>
          <p:nvPr/>
        </p:nvSpPr>
        <p:spPr>
          <a:xfrm>
            <a:off x="5107577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30</a:t>
            </a:r>
            <a:endParaRPr lang="en-US" sz="650" dirty="0"/>
          </a:p>
        </p:txBody>
      </p:sp>
      <p:sp>
        <p:nvSpPr>
          <p:cNvPr id="438" name="Month"/>
          <p:cNvSpPr txBox="1"/>
          <p:nvPr/>
        </p:nvSpPr>
        <p:spPr>
          <a:xfrm>
            <a:off x="6629400" y="3550920"/>
            <a:ext cx="1874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2A5A"/>
                </a:solidFill>
              </a:rPr>
              <a:t>December 2027</a:t>
            </a:r>
            <a:endParaRPr lang="en-US" sz="950" dirty="0"/>
          </a:p>
        </p:txBody>
      </p:sp>
      <p:sp>
        <p:nvSpPr>
          <p:cNvPr id="439" name="Text"/>
          <p:cNvSpPr txBox="1"/>
          <p:nvPr/>
        </p:nvSpPr>
        <p:spPr>
          <a:xfrm>
            <a:off x="6629400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S</a:t>
            </a:r>
            <a:endParaRPr lang="en-US" sz="650" dirty="0"/>
          </a:p>
        </p:txBody>
      </p:sp>
      <p:sp>
        <p:nvSpPr>
          <p:cNvPr id="440" name="Text"/>
          <p:cNvSpPr txBox="1"/>
          <p:nvPr/>
        </p:nvSpPr>
        <p:spPr>
          <a:xfrm>
            <a:off x="6897189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M</a:t>
            </a:r>
            <a:endParaRPr lang="en-US" sz="650" dirty="0"/>
          </a:p>
        </p:txBody>
      </p:sp>
      <p:sp>
        <p:nvSpPr>
          <p:cNvPr id="441" name="Text"/>
          <p:cNvSpPr txBox="1"/>
          <p:nvPr/>
        </p:nvSpPr>
        <p:spPr>
          <a:xfrm>
            <a:off x="7164977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T</a:t>
            </a:r>
            <a:endParaRPr lang="en-US" sz="650" dirty="0"/>
          </a:p>
        </p:txBody>
      </p:sp>
      <p:sp>
        <p:nvSpPr>
          <p:cNvPr id="442" name="Text"/>
          <p:cNvSpPr txBox="1"/>
          <p:nvPr/>
        </p:nvSpPr>
        <p:spPr>
          <a:xfrm>
            <a:off x="7432766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W</a:t>
            </a:r>
            <a:endParaRPr lang="en-US" sz="650" dirty="0"/>
          </a:p>
        </p:txBody>
      </p:sp>
      <p:sp>
        <p:nvSpPr>
          <p:cNvPr id="443" name="Text"/>
          <p:cNvSpPr txBox="1"/>
          <p:nvPr/>
        </p:nvSpPr>
        <p:spPr>
          <a:xfrm>
            <a:off x="7700554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T</a:t>
            </a:r>
            <a:endParaRPr lang="en-US" sz="650" dirty="0"/>
          </a:p>
        </p:txBody>
      </p:sp>
      <p:sp>
        <p:nvSpPr>
          <p:cNvPr id="444" name="Text"/>
          <p:cNvSpPr txBox="1"/>
          <p:nvPr/>
        </p:nvSpPr>
        <p:spPr>
          <a:xfrm>
            <a:off x="7968343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F</a:t>
            </a:r>
            <a:endParaRPr lang="en-US" sz="650" dirty="0"/>
          </a:p>
        </p:txBody>
      </p:sp>
      <p:sp>
        <p:nvSpPr>
          <p:cNvPr id="445" name="Text"/>
          <p:cNvSpPr txBox="1"/>
          <p:nvPr/>
        </p:nvSpPr>
        <p:spPr>
          <a:xfrm>
            <a:off x="8236131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S</a:t>
            </a:r>
            <a:endParaRPr lang="en-US" sz="650" dirty="0"/>
          </a:p>
        </p:txBody>
      </p:sp>
      <p:sp>
        <p:nvSpPr>
          <p:cNvPr id="446" name="Text"/>
          <p:cNvSpPr txBox="1"/>
          <p:nvPr/>
        </p:nvSpPr>
        <p:spPr>
          <a:xfrm>
            <a:off x="7432766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</a:t>
            </a:r>
            <a:endParaRPr lang="en-US" sz="650" dirty="0"/>
          </a:p>
        </p:txBody>
      </p:sp>
      <p:sp>
        <p:nvSpPr>
          <p:cNvPr id="447" name="Text"/>
          <p:cNvSpPr txBox="1"/>
          <p:nvPr/>
        </p:nvSpPr>
        <p:spPr>
          <a:xfrm>
            <a:off x="7700554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</a:t>
            </a:r>
            <a:endParaRPr lang="en-US" sz="650" dirty="0"/>
          </a:p>
        </p:txBody>
      </p:sp>
      <p:sp>
        <p:nvSpPr>
          <p:cNvPr id="448" name="Text"/>
          <p:cNvSpPr txBox="1"/>
          <p:nvPr/>
        </p:nvSpPr>
        <p:spPr>
          <a:xfrm>
            <a:off x="7968343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</a:t>
            </a:r>
            <a:endParaRPr lang="en-US" sz="650" dirty="0"/>
          </a:p>
        </p:txBody>
      </p:sp>
      <p:sp>
        <p:nvSpPr>
          <p:cNvPr id="449" name="Text"/>
          <p:cNvSpPr txBox="1"/>
          <p:nvPr/>
        </p:nvSpPr>
        <p:spPr>
          <a:xfrm>
            <a:off x="8236131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4</a:t>
            </a:r>
            <a:endParaRPr lang="en-US" sz="650" dirty="0"/>
          </a:p>
        </p:txBody>
      </p:sp>
      <p:sp>
        <p:nvSpPr>
          <p:cNvPr id="450" name="Text"/>
          <p:cNvSpPr txBox="1"/>
          <p:nvPr/>
        </p:nvSpPr>
        <p:spPr>
          <a:xfrm>
            <a:off x="6629400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5</a:t>
            </a:r>
            <a:endParaRPr lang="en-US" sz="650" dirty="0"/>
          </a:p>
        </p:txBody>
      </p:sp>
      <p:sp>
        <p:nvSpPr>
          <p:cNvPr id="451" name="Text"/>
          <p:cNvSpPr txBox="1"/>
          <p:nvPr/>
        </p:nvSpPr>
        <p:spPr>
          <a:xfrm>
            <a:off x="6897189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6</a:t>
            </a:r>
            <a:endParaRPr lang="en-US" sz="650" dirty="0"/>
          </a:p>
        </p:txBody>
      </p:sp>
      <p:sp>
        <p:nvSpPr>
          <p:cNvPr id="452" name="Text"/>
          <p:cNvSpPr txBox="1"/>
          <p:nvPr/>
        </p:nvSpPr>
        <p:spPr>
          <a:xfrm>
            <a:off x="7164977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7</a:t>
            </a:r>
            <a:endParaRPr lang="en-US" sz="650" dirty="0"/>
          </a:p>
        </p:txBody>
      </p:sp>
      <p:sp>
        <p:nvSpPr>
          <p:cNvPr id="453" name="Text"/>
          <p:cNvSpPr txBox="1"/>
          <p:nvPr/>
        </p:nvSpPr>
        <p:spPr>
          <a:xfrm>
            <a:off x="7432766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8</a:t>
            </a:r>
            <a:endParaRPr lang="en-US" sz="650" dirty="0"/>
          </a:p>
        </p:txBody>
      </p:sp>
      <p:sp>
        <p:nvSpPr>
          <p:cNvPr id="454" name="Text"/>
          <p:cNvSpPr txBox="1"/>
          <p:nvPr/>
        </p:nvSpPr>
        <p:spPr>
          <a:xfrm>
            <a:off x="7700554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9</a:t>
            </a:r>
            <a:endParaRPr lang="en-US" sz="650" dirty="0"/>
          </a:p>
        </p:txBody>
      </p:sp>
      <p:sp>
        <p:nvSpPr>
          <p:cNvPr id="455" name="Text"/>
          <p:cNvSpPr txBox="1"/>
          <p:nvPr/>
        </p:nvSpPr>
        <p:spPr>
          <a:xfrm>
            <a:off x="7968343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10</a:t>
            </a:r>
            <a:endParaRPr lang="en-US" sz="650" dirty="0"/>
          </a:p>
        </p:txBody>
      </p:sp>
      <p:sp>
        <p:nvSpPr>
          <p:cNvPr id="456" name="Text"/>
          <p:cNvSpPr txBox="1"/>
          <p:nvPr/>
        </p:nvSpPr>
        <p:spPr>
          <a:xfrm>
            <a:off x="8236131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11</a:t>
            </a:r>
            <a:endParaRPr lang="en-US" sz="650" dirty="0"/>
          </a:p>
        </p:txBody>
      </p:sp>
      <p:sp>
        <p:nvSpPr>
          <p:cNvPr id="457" name="Text"/>
          <p:cNvSpPr txBox="1"/>
          <p:nvPr/>
        </p:nvSpPr>
        <p:spPr>
          <a:xfrm>
            <a:off x="6629400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12</a:t>
            </a:r>
            <a:endParaRPr lang="en-US" sz="650" dirty="0"/>
          </a:p>
        </p:txBody>
      </p:sp>
      <p:sp>
        <p:nvSpPr>
          <p:cNvPr id="458" name="Text"/>
          <p:cNvSpPr txBox="1"/>
          <p:nvPr/>
        </p:nvSpPr>
        <p:spPr>
          <a:xfrm>
            <a:off x="6897189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13</a:t>
            </a:r>
            <a:endParaRPr lang="en-US" sz="650" dirty="0"/>
          </a:p>
        </p:txBody>
      </p:sp>
      <p:sp>
        <p:nvSpPr>
          <p:cNvPr id="459" name="Text"/>
          <p:cNvSpPr txBox="1"/>
          <p:nvPr/>
        </p:nvSpPr>
        <p:spPr>
          <a:xfrm>
            <a:off x="7164977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14</a:t>
            </a:r>
            <a:endParaRPr lang="en-US" sz="650" dirty="0"/>
          </a:p>
        </p:txBody>
      </p:sp>
      <p:sp>
        <p:nvSpPr>
          <p:cNvPr id="460" name="Text"/>
          <p:cNvSpPr txBox="1"/>
          <p:nvPr/>
        </p:nvSpPr>
        <p:spPr>
          <a:xfrm>
            <a:off x="7432766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15</a:t>
            </a:r>
            <a:endParaRPr lang="en-US" sz="650" dirty="0"/>
          </a:p>
        </p:txBody>
      </p:sp>
      <p:sp>
        <p:nvSpPr>
          <p:cNvPr id="461" name="Text"/>
          <p:cNvSpPr txBox="1"/>
          <p:nvPr/>
        </p:nvSpPr>
        <p:spPr>
          <a:xfrm>
            <a:off x="7700554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16</a:t>
            </a:r>
            <a:endParaRPr lang="en-US" sz="650" dirty="0"/>
          </a:p>
        </p:txBody>
      </p:sp>
      <p:sp>
        <p:nvSpPr>
          <p:cNvPr id="462" name="Text"/>
          <p:cNvSpPr txBox="1"/>
          <p:nvPr/>
        </p:nvSpPr>
        <p:spPr>
          <a:xfrm>
            <a:off x="7968343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17</a:t>
            </a:r>
            <a:endParaRPr lang="en-US" sz="650" dirty="0"/>
          </a:p>
        </p:txBody>
      </p:sp>
      <p:sp>
        <p:nvSpPr>
          <p:cNvPr id="463" name="Text"/>
          <p:cNvSpPr txBox="1"/>
          <p:nvPr/>
        </p:nvSpPr>
        <p:spPr>
          <a:xfrm>
            <a:off x="8236131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18</a:t>
            </a:r>
            <a:endParaRPr lang="en-US" sz="650" dirty="0"/>
          </a:p>
        </p:txBody>
      </p:sp>
      <p:sp>
        <p:nvSpPr>
          <p:cNvPr id="464" name="Text"/>
          <p:cNvSpPr txBox="1"/>
          <p:nvPr/>
        </p:nvSpPr>
        <p:spPr>
          <a:xfrm>
            <a:off x="6629400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19</a:t>
            </a:r>
            <a:endParaRPr lang="en-US" sz="650" dirty="0"/>
          </a:p>
        </p:txBody>
      </p:sp>
      <p:sp>
        <p:nvSpPr>
          <p:cNvPr id="465" name="Text"/>
          <p:cNvSpPr txBox="1"/>
          <p:nvPr/>
        </p:nvSpPr>
        <p:spPr>
          <a:xfrm>
            <a:off x="6897189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20</a:t>
            </a:r>
            <a:endParaRPr lang="en-US" sz="650" dirty="0"/>
          </a:p>
        </p:txBody>
      </p:sp>
      <p:sp>
        <p:nvSpPr>
          <p:cNvPr id="466" name="Text"/>
          <p:cNvSpPr txBox="1"/>
          <p:nvPr/>
        </p:nvSpPr>
        <p:spPr>
          <a:xfrm>
            <a:off x="7164977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21</a:t>
            </a:r>
            <a:endParaRPr lang="en-US" sz="650" dirty="0"/>
          </a:p>
        </p:txBody>
      </p:sp>
      <p:sp>
        <p:nvSpPr>
          <p:cNvPr id="467" name="Text"/>
          <p:cNvSpPr txBox="1"/>
          <p:nvPr/>
        </p:nvSpPr>
        <p:spPr>
          <a:xfrm>
            <a:off x="7432766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22</a:t>
            </a:r>
            <a:endParaRPr lang="en-US" sz="650" dirty="0"/>
          </a:p>
        </p:txBody>
      </p:sp>
      <p:sp>
        <p:nvSpPr>
          <p:cNvPr id="468" name="Text"/>
          <p:cNvSpPr txBox="1"/>
          <p:nvPr/>
        </p:nvSpPr>
        <p:spPr>
          <a:xfrm>
            <a:off x="7700554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23</a:t>
            </a:r>
            <a:endParaRPr lang="en-US" sz="650" dirty="0"/>
          </a:p>
        </p:txBody>
      </p:sp>
      <p:sp>
        <p:nvSpPr>
          <p:cNvPr id="469" name="Marker"/>
          <p:cNvSpPr/>
          <p:nvPr/>
        </p:nvSpPr>
        <p:spPr>
          <a:xfrm>
            <a:off x="8019941" y="4237609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470" name="Text"/>
          <p:cNvSpPr txBox="1"/>
          <p:nvPr/>
        </p:nvSpPr>
        <p:spPr>
          <a:xfrm>
            <a:off x="7968343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24</a:t>
            </a:r>
            <a:endParaRPr lang="en-US" sz="650" dirty="0"/>
          </a:p>
        </p:txBody>
      </p:sp>
      <p:sp>
        <p:nvSpPr>
          <p:cNvPr id="471" name="Text"/>
          <p:cNvSpPr txBox="1"/>
          <p:nvPr/>
        </p:nvSpPr>
        <p:spPr>
          <a:xfrm>
            <a:off x="8236131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25</a:t>
            </a:r>
            <a:endParaRPr lang="en-US" sz="650" dirty="0"/>
          </a:p>
        </p:txBody>
      </p:sp>
      <p:sp>
        <p:nvSpPr>
          <p:cNvPr id="472" name="Text"/>
          <p:cNvSpPr txBox="1"/>
          <p:nvPr/>
        </p:nvSpPr>
        <p:spPr>
          <a:xfrm>
            <a:off x="6629400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26</a:t>
            </a:r>
            <a:endParaRPr lang="en-US" sz="650" dirty="0"/>
          </a:p>
        </p:txBody>
      </p:sp>
      <p:sp>
        <p:nvSpPr>
          <p:cNvPr id="473" name="Text"/>
          <p:cNvSpPr txBox="1"/>
          <p:nvPr/>
        </p:nvSpPr>
        <p:spPr>
          <a:xfrm>
            <a:off x="6897189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27</a:t>
            </a:r>
            <a:endParaRPr lang="en-US" sz="650" dirty="0"/>
          </a:p>
        </p:txBody>
      </p:sp>
      <p:sp>
        <p:nvSpPr>
          <p:cNvPr id="474" name="Text"/>
          <p:cNvSpPr txBox="1"/>
          <p:nvPr/>
        </p:nvSpPr>
        <p:spPr>
          <a:xfrm>
            <a:off x="7164977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28</a:t>
            </a:r>
            <a:endParaRPr lang="en-US" sz="650" dirty="0"/>
          </a:p>
        </p:txBody>
      </p:sp>
      <p:sp>
        <p:nvSpPr>
          <p:cNvPr id="475" name="Text"/>
          <p:cNvSpPr txBox="1"/>
          <p:nvPr/>
        </p:nvSpPr>
        <p:spPr>
          <a:xfrm>
            <a:off x="7432766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29</a:t>
            </a:r>
            <a:endParaRPr lang="en-US" sz="650" dirty="0"/>
          </a:p>
        </p:txBody>
      </p:sp>
      <p:sp>
        <p:nvSpPr>
          <p:cNvPr id="476" name="Text"/>
          <p:cNvSpPr txBox="1"/>
          <p:nvPr/>
        </p:nvSpPr>
        <p:spPr>
          <a:xfrm>
            <a:off x="7700554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30</a:t>
            </a:r>
            <a:endParaRPr lang="en-US" sz="650" dirty="0"/>
          </a:p>
        </p:txBody>
      </p:sp>
      <p:sp>
        <p:nvSpPr>
          <p:cNvPr id="477" name="Marker"/>
          <p:cNvSpPr/>
          <p:nvPr/>
        </p:nvSpPr>
        <p:spPr>
          <a:xfrm>
            <a:off x="8019941" y="4347591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478" name="Text"/>
          <p:cNvSpPr txBox="1"/>
          <p:nvPr/>
        </p:nvSpPr>
        <p:spPr>
          <a:xfrm>
            <a:off x="7968343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31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January 2027</a:t>
            </a:r>
            <a:endParaRPr lang="en-US" sz="2600" dirty="0"/>
          </a:p>
        </p:txBody>
      </p:sp>
      <p:sp>
        <p:nvSpPr>
          <p:cNvPr id="3" name="Weekday header"/>
          <p:cNvSpPr/>
          <p:nvPr/>
        </p:nvSpPr>
        <p:spPr>
          <a:xfrm>
            <a:off x="457200" y="1097280"/>
            <a:ext cx="8229600" cy="292608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4" name="Text"/>
          <p:cNvSpPr txBox="1"/>
          <p:nvPr/>
        </p:nvSpPr>
        <p:spPr>
          <a:xfrm>
            <a:off x="457200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Sun</a:t>
            </a:r>
            <a:endParaRPr lang="en-US" sz="1000" dirty="0"/>
          </a:p>
        </p:txBody>
      </p:sp>
      <p:sp>
        <p:nvSpPr>
          <p:cNvPr id="5" name="Text"/>
          <p:cNvSpPr txBox="1"/>
          <p:nvPr/>
        </p:nvSpPr>
        <p:spPr>
          <a:xfrm>
            <a:off x="1632857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Mon</a:t>
            </a:r>
            <a:endParaRPr lang="en-US" sz="1000" dirty="0"/>
          </a:p>
        </p:txBody>
      </p:sp>
      <p:sp>
        <p:nvSpPr>
          <p:cNvPr id="6" name="Text"/>
          <p:cNvSpPr txBox="1"/>
          <p:nvPr/>
        </p:nvSpPr>
        <p:spPr>
          <a:xfrm>
            <a:off x="2808514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Tue</a:t>
            </a:r>
            <a:endParaRPr lang="en-US" sz="1000" dirty="0"/>
          </a:p>
        </p:txBody>
      </p:sp>
      <p:sp>
        <p:nvSpPr>
          <p:cNvPr id="7" name="Text"/>
          <p:cNvSpPr txBox="1"/>
          <p:nvPr/>
        </p:nvSpPr>
        <p:spPr>
          <a:xfrm>
            <a:off x="3984171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Wed</a:t>
            </a:r>
            <a:endParaRPr lang="en-US" sz="1000" dirty="0"/>
          </a:p>
        </p:txBody>
      </p:sp>
      <p:sp>
        <p:nvSpPr>
          <p:cNvPr id="8" name="Text"/>
          <p:cNvSpPr txBox="1"/>
          <p:nvPr/>
        </p:nvSpPr>
        <p:spPr>
          <a:xfrm>
            <a:off x="5159829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Thu</a:t>
            </a:r>
            <a:endParaRPr lang="en-US" sz="1000" dirty="0"/>
          </a:p>
        </p:txBody>
      </p:sp>
      <p:sp>
        <p:nvSpPr>
          <p:cNvPr id="9" name="Text"/>
          <p:cNvSpPr txBox="1"/>
          <p:nvPr/>
        </p:nvSpPr>
        <p:spPr>
          <a:xfrm>
            <a:off x="6335486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Fri</a:t>
            </a:r>
            <a:endParaRPr lang="en-US" sz="1000" dirty="0"/>
          </a:p>
        </p:txBody>
      </p:sp>
      <p:sp>
        <p:nvSpPr>
          <p:cNvPr id="10" name="Text"/>
          <p:cNvSpPr txBox="1"/>
          <p:nvPr/>
        </p:nvSpPr>
        <p:spPr>
          <a:xfrm>
            <a:off x="7511143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Sat</a:t>
            </a:r>
            <a:endParaRPr lang="en-US" sz="1000" dirty="0"/>
          </a:p>
        </p:txBody>
      </p:sp>
      <p:sp>
        <p:nvSpPr>
          <p:cNvPr id="11" name="Empty"/>
          <p:cNvSpPr/>
          <p:nvPr/>
        </p:nvSpPr>
        <p:spPr>
          <a:xfrm>
            <a:off x="457200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2" name="Empty"/>
          <p:cNvSpPr/>
          <p:nvPr/>
        </p:nvSpPr>
        <p:spPr>
          <a:xfrm>
            <a:off x="1632857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3" name="Empty"/>
          <p:cNvSpPr/>
          <p:nvPr/>
        </p:nvSpPr>
        <p:spPr>
          <a:xfrm>
            <a:off x="2808514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4" name="Empty"/>
          <p:cNvSpPr/>
          <p:nvPr/>
        </p:nvSpPr>
        <p:spPr>
          <a:xfrm>
            <a:off x="3984171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5" name="Empty"/>
          <p:cNvSpPr/>
          <p:nvPr/>
        </p:nvSpPr>
        <p:spPr>
          <a:xfrm>
            <a:off x="5159829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6" name="Day 1"/>
          <p:cNvSpPr/>
          <p:nvPr/>
        </p:nvSpPr>
        <p:spPr>
          <a:xfrm>
            <a:off x="6335486" y="1389888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7" name="Date 1"/>
          <p:cNvSpPr txBox="1"/>
          <p:nvPr/>
        </p:nvSpPr>
        <p:spPr>
          <a:xfrm>
            <a:off x="6390350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</a:t>
            </a:r>
            <a:endParaRPr lang="en-US" sz="1100" dirty="0"/>
          </a:p>
        </p:txBody>
      </p:sp>
      <p:sp>
        <p:nvSpPr>
          <p:cNvPr id="18" name="Notes 1"/>
          <p:cNvSpPr txBox="1"/>
          <p:nvPr/>
        </p:nvSpPr>
        <p:spPr>
          <a:xfrm>
            <a:off x="6390350" y="1664208"/>
            <a:ext cx="1065929" cy="2461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New Year's Day</a:t>
            </a:r>
            <a:endParaRPr lang="en-US" sz="800" dirty="0"/>
          </a:p>
        </p:txBody>
      </p:sp>
      <p:sp>
        <p:nvSpPr>
          <p:cNvPr id="19" name="Day 2"/>
          <p:cNvSpPr/>
          <p:nvPr/>
        </p:nvSpPr>
        <p:spPr>
          <a:xfrm>
            <a:off x="7511143" y="1389888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0" name="Date 2"/>
          <p:cNvSpPr txBox="1"/>
          <p:nvPr/>
        </p:nvSpPr>
        <p:spPr>
          <a:xfrm>
            <a:off x="7566007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</a:t>
            </a:r>
            <a:endParaRPr lang="en-US" sz="1100" dirty="0"/>
          </a:p>
        </p:txBody>
      </p:sp>
      <p:sp>
        <p:nvSpPr>
          <p:cNvPr id="21" name="Day 3"/>
          <p:cNvSpPr/>
          <p:nvPr/>
        </p:nvSpPr>
        <p:spPr>
          <a:xfrm>
            <a:off x="457200" y="1946910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2" name="Date 3"/>
          <p:cNvSpPr txBox="1"/>
          <p:nvPr/>
        </p:nvSpPr>
        <p:spPr>
          <a:xfrm>
            <a:off x="512064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3</a:t>
            </a:r>
            <a:endParaRPr lang="en-US" sz="1100" dirty="0"/>
          </a:p>
        </p:txBody>
      </p:sp>
      <p:sp>
        <p:nvSpPr>
          <p:cNvPr id="23" name="Day 4"/>
          <p:cNvSpPr/>
          <p:nvPr/>
        </p:nvSpPr>
        <p:spPr>
          <a:xfrm>
            <a:off x="1632857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4" name="Date 4"/>
          <p:cNvSpPr txBox="1"/>
          <p:nvPr/>
        </p:nvSpPr>
        <p:spPr>
          <a:xfrm>
            <a:off x="1687721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4</a:t>
            </a:r>
            <a:endParaRPr lang="en-US" sz="1100" dirty="0"/>
          </a:p>
        </p:txBody>
      </p:sp>
      <p:sp>
        <p:nvSpPr>
          <p:cNvPr id="25" name="Notes 4"/>
          <p:cNvSpPr txBox="1"/>
          <p:nvPr/>
        </p:nvSpPr>
        <p:spPr>
          <a:xfrm>
            <a:off x="1687721" y="2221230"/>
            <a:ext cx="1065929" cy="2461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5B6670"/>
                </a:solidFill>
              </a:rPr>
              <a:t>Back to school</a:t>
            </a:r>
            <a:endParaRPr lang="en-US" sz="800" dirty="0"/>
          </a:p>
        </p:txBody>
      </p:sp>
      <p:sp>
        <p:nvSpPr>
          <p:cNvPr id="26" name="Day 5"/>
          <p:cNvSpPr/>
          <p:nvPr/>
        </p:nvSpPr>
        <p:spPr>
          <a:xfrm>
            <a:off x="2808514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7" name="Date 5"/>
          <p:cNvSpPr txBox="1"/>
          <p:nvPr/>
        </p:nvSpPr>
        <p:spPr>
          <a:xfrm>
            <a:off x="2863378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5</a:t>
            </a:r>
            <a:endParaRPr lang="en-US" sz="1100" dirty="0"/>
          </a:p>
        </p:txBody>
      </p:sp>
      <p:sp>
        <p:nvSpPr>
          <p:cNvPr id="28" name="Day 6"/>
          <p:cNvSpPr/>
          <p:nvPr/>
        </p:nvSpPr>
        <p:spPr>
          <a:xfrm>
            <a:off x="3984171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9" name="Date 6"/>
          <p:cNvSpPr txBox="1"/>
          <p:nvPr/>
        </p:nvSpPr>
        <p:spPr>
          <a:xfrm>
            <a:off x="4039035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6</a:t>
            </a:r>
            <a:endParaRPr lang="en-US" sz="1100" dirty="0"/>
          </a:p>
        </p:txBody>
      </p:sp>
      <p:sp>
        <p:nvSpPr>
          <p:cNvPr id="30" name="Day 7"/>
          <p:cNvSpPr/>
          <p:nvPr/>
        </p:nvSpPr>
        <p:spPr>
          <a:xfrm>
            <a:off x="5159829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1" name="Date 7"/>
          <p:cNvSpPr txBox="1"/>
          <p:nvPr/>
        </p:nvSpPr>
        <p:spPr>
          <a:xfrm>
            <a:off x="5214693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7</a:t>
            </a:r>
            <a:endParaRPr lang="en-US" sz="1100" dirty="0"/>
          </a:p>
        </p:txBody>
      </p:sp>
      <p:sp>
        <p:nvSpPr>
          <p:cNvPr id="32" name="Day 8"/>
          <p:cNvSpPr/>
          <p:nvPr/>
        </p:nvSpPr>
        <p:spPr>
          <a:xfrm>
            <a:off x="6335486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3" name="Date 8"/>
          <p:cNvSpPr txBox="1"/>
          <p:nvPr/>
        </p:nvSpPr>
        <p:spPr>
          <a:xfrm>
            <a:off x="6390350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8</a:t>
            </a:r>
            <a:endParaRPr lang="en-US" sz="1100" dirty="0"/>
          </a:p>
        </p:txBody>
      </p:sp>
      <p:sp>
        <p:nvSpPr>
          <p:cNvPr id="34" name="Day 9"/>
          <p:cNvSpPr/>
          <p:nvPr/>
        </p:nvSpPr>
        <p:spPr>
          <a:xfrm>
            <a:off x="7511143" y="1946910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5" name="Date 9"/>
          <p:cNvSpPr txBox="1"/>
          <p:nvPr/>
        </p:nvSpPr>
        <p:spPr>
          <a:xfrm>
            <a:off x="7566007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9</a:t>
            </a:r>
            <a:endParaRPr lang="en-US" sz="1100" dirty="0"/>
          </a:p>
        </p:txBody>
      </p:sp>
      <p:sp>
        <p:nvSpPr>
          <p:cNvPr id="36" name="Day 10"/>
          <p:cNvSpPr/>
          <p:nvPr/>
        </p:nvSpPr>
        <p:spPr>
          <a:xfrm>
            <a:off x="457200" y="2503932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7" name="Date 10"/>
          <p:cNvSpPr txBox="1"/>
          <p:nvPr/>
        </p:nvSpPr>
        <p:spPr>
          <a:xfrm>
            <a:off x="512064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10</a:t>
            </a:r>
            <a:endParaRPr lang="en-US" sz="1100" dirty="0"/>
          </a:p>
        </p:txBody>
      </p:sp>
      <p:sp>
        <p:nvSpPr>
          <p:cNvPr id="38" name="Day 11"/>
          <p:cNvSpPr/>
          <p:nvPr/>
        </p:nvSpPr>
        <p:spPr>
          <a:xfrm>
            <a:off x="1632857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9" name="Date 11"/>
          <p:cNvSpPr txBox="1"/>
          <p:nvPr/>
        </p:nvSpPr>
        <p:spPr>
          <a:xfrm>
            <a:off x="1687721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11</a:t>
            </a:r>
            <a:endParaRPr lang="en-US" sz="1100" dirty="0"/>
          </a:p>
        </p:txBody>
      </p:sp>
      <p:sp>
        <p:nvSpPr>
          <p:cNvPr id="40" name="Day 12"/>
          <p:cNvSpPr/>
          <p:nvPr/>
        </p:nvSpPr>
        <p:spPr>
          <a:xfrm>
            <a:off x="2808514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1" name="Date 12"/>
          <p:cNvSpPr txBox="1"/>
          <p:nvPr/>
        </p:nvSpPr>
        <p:spPr>
          <a:xfrm>
            <a:off x="2863378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12</a:t>
            </a:r>
            <a:endParaRPr lang="en-US" sz="1100" dirty="0"/>
          </a:p>
        </p:txBody>
      </p:sp>
      <p:sp>
        <p:nvSpPr>
          <p:cNvPr id="42" name="Day 13"/>
          <p:cNvSpPr/>
          <p:nvPr/>
        </p:nvSpPr>
        <p:spPr>
          <a:xfrm>
            <a:off x="3984171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3" name="Date 13"/>
          <p:cNvSpPr txBox="1"/>
          <p:nvPr/>
        </p:nvSpPr>
        <p:spPr>
          <a:xfrm>
            <a:off x="4039035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13</a:t>
            </a:r>
            <a:endParaRPr lang="en-US" sz="1100" dirty="0"/>
          </a:p>
        </p:txBody>
      </p:sp>
      <p:sp>
        <p:nvSpPr>
          <p:cNvPr id="44" name="Day 14"/>
          <p:cNvSpPr/>
          <p:nvPr/>
        </p:nvSpPr>
        <p:spPr>
          <a:xfrm>
            <a:off x="5159829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5" name="Date 14"/>
          <p:cNvSpPr txBox="1"/>
          <p:nvPr/>
        </p:nvSpPr>
        <p:spPr>
          <a:xfrm>
            <a:off x="5214693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14</a:t>
            </a:r>
            <a:endParaRPr lang="en-US" sz="1100" dirty="0"/>
          </a:p>
        </p:txBody>
      </p:sp>
      <p:sp>
        <p:nvSpPr>
          <p:cNvPr id="46" name="Day 15"/>
          <p:cNvSpPr/>
          <p:nvPr/>
        </p:nvSpPr>
        <p:spPr>
          <a:xfrm>
            <a:off x="6335486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7" name="Date 15"/>
          <p:cNvSpPr txBox="1"/>
          <p:nvPr/>
        </p:nvSpPr>
        <p:spPr>
          <a:xfrm>
            <a:off x="6390350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15</a:t>
            </a:r>
            <a:endParaRPr lang="en-US" sz="1100" dirty="0"/>
          </a:p>
        </p:txBody>
      </p:sp>
      <p:sp>
        <p:nvSpPr>
          <p:cNvPr id="48" name="Day 16"/>
          <p:cNvSpPr/>
          <p:nvPr/>
        </p:nvSpPr>
        <p:spPr>
          <a:xfrm>
            <a:off x="7511143" y="2503932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9" name="Date 16"/>
          <p:cNvSpPr txBox="1"/>
          <p:nvPr/>
        </p:nvSpPr>
        <p:spPr>
          <a:xfrm>
            <a:off x="7566007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16</a:t>
            </a:r>
            <a:endParaRPr lang="en-US" sz="1100" dirty="0"/>
          </a:p>
        </p:txBody>
      </p:sp>
      <p:sp>
        <p:nvSpPr>
          <p:cNvPr id="50" name="Day 17"/>
          <p:cNvSpPr/>
          <p:nvPr/>
        </p:nvSpPr>
        <p:spPr>
          <a:xfrm>
            <a:off x="457200" y="3060954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1" name="Date 17"/>
          <p:cNvSpPr txBox="1"/>
          <p:nvPr/>
        </p:nvSpPr>
        <p:spPr>
          <a:xfrm>
            <a:off x="512064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17</a:t>
            </a:r>
            <a:endParaRPr lang="en-US" sz="1100" dirty="0"/>
          </a:p>
        </p:txBody>
      </p:sp>
      <p:sp>
        <p:nvSpPr>
          <p:cNvPr id="52" name="Day 18"/>
          <p:cNvSpPr/>
          <p:nvPr/>
        </p:nvSpPr>
        <p:spPr>
          <a:xfrm>
            <a:off x="1632857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3" name="Date 18"/>
          <p:cNvSpPr txBox="1"/>
          <p:nvPr/>
        </p:nvSpPr>
        <p:spPr>
          <a:xfrm>
            <a:off x="1687721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18</a:t>
            </a:r>
            <a:endParaRPr lang="en-US" sz="1100" dirty="0"/>
          </a:p>
        </p:txBody>
      </p:sp>
      <p:sp>
        <p:nvSpPr>
          <p:cNvPr id="54" name="Notes 18"/>
          <p:cNvSpPr txBox="1"/>
          <p:nvPr/>
        </p:nvSpPr>
        <p:spPr>
          <a:xfrm>
            <a:off x="1687721" y="3335274"/>
            <a:ext cx="1065929" cy="2461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MLK Day</a:t>
            </a:r>
            <a:endParaRPr lang="en-US" sz="800" dirty="0"/>
          </a:p>
        </p:txBody>
      </p:sp>
      <p:sp>
        <p:nvSpPr>
          <p:cNvPr id="55" name="Day 19"/>
          <p:cNvSpPr/>
          <p:nvPr/>
        </p:nvSpPr>
        <p:spPr>
          <a:xfrm>
            <a:off x="2808514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6" name="Date 19"/>
          <p:cNvSpPr txBox="1"/>
          <p:nvPr/>
        </p:nvSpPr>
        <p:spPr>
          <a:xfrm>
            <a:off x="2863378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19</a:t>
            </a:r>
            <a:endParaRPr lang="en-US" sz="1100" dirty="0"/>
          </a:p>
        </p:txBody>
      </p:sp>
      <p:sp>
        <p:nvSpPr>
          <p:cNvPr id="57" name="Day 20"/>
          <p:cNvSpPr/>
          <p:nvPr/>
        </p:nvSpPr>
        <p:spPr>
          <a:xfrm>
            <a:off x="3984171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8" name="Date 20"/>
          <p:cNvSpPr txBox="1"/>
          <p:nvPr/>
        </p:nvSpPr>
        <p:spPr>
          <a:xfrm>
            <a:off x="4039035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20</a:t>
            </a:r>
            <a:endParaRPr lang="en-US" sz="1100" dirty="0"/>
          </a:p>
        </p:txBody>
      </p:sp>
      <p:sp>
        <p:nvSpPr>
          <p:cNvPr id="59" name="Day 21"/>
          <p:cNvSpPr/>
          <p:nvPr/>
        </p:nvSpPr>
        <p:spPr>
          <a:xfrm>
            <a:off x="5159829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0" name="Date 21"/>
          <p:cNvSpPr txBox="1"/>
          <p:nvPr/>
        </p:nvSpPr>
        <p:spPr>
          <a:xfrm>
            <a:off x="5214693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21</a:t>
            </a:r>
            <a:endParaRPr lang="en-US" sz="1100" dirty="0"/>
          </a:p>
        </p:txBody>
      </p:sp>
      <p:sp>
        <p:nvSpPr>
          <p:cNvPr id="61" name="Day 22"/>
          <p:cNvSpPr/>
          <p:nvPr/>
        </p:nvSpPr>
        <p:spPr>
          <a:xfrm>
            <a:off x="6335486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2" name="Date 22"/>
          <p:cNvSpPr txBox="1"/>
          <p:nvPr/>
        </p:nvSpPr>
        <p:spPr>
          <a:xfrm>
            <a:off x="6390350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22</a:t>
            </a:r>
            <a:endParaRPr lang="en-US" sz="1100" dirty="0"/>
          </a:p>
        </p:txBody>
      </p:sp>
      <p:sp>
        <p:nvSpPr>
          <p:cNvPr id="63" name="Day 23"/>
          <p:cNvSpPr/>
          <p:nvPr/>
        </p:nvSpPr>
        <p:spPr>
          <a:xfrm>
            <a:off x="7511143" y="3060954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4" name="Date 23"/>
          <p:cNvSpPr txBox="1"/>
          <p:nvPr/>
        </p:nvSpPr>
        <p:spPr>
          <a:xfrm>
            <a:off x="7566007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23</a:t>
            </a:r>
            <a:endParaRPr lang="en-US" sz="1100" dirty="0"/>
          </a:p>
        </p:txBody>
      </p:sp>
      <p:sp>
        <p:nvSpPr>
          <p:cNvPr id="65" name="Day 24"/>
          <p:cNvSpPr/>
          <p:nvPr/>
        </p:nvSpPr>
        <p:spPr>
          <a:xfrm>
            <a:off x="457200" y="3617976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6" name="Date 24"/>
          <p:cNvSpPr txBox="1"/>
          <p:nvPr/>
        </p:nvSpPr>
        <p:spPr>
          <a:xfrm>
            <a:off x="512064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24</a:t>
            </a:r>
            <a:endParaRPr lang="en-US" sz="1100" dirty="0"/>
          </a:p>
        </p:txBody>
      </p:sp>
      <p:sp>
        <p:nvSpPr>
          <p:cNvPr id="67" name="Day 25"/>
          <p:cNvSpPr/>
          <p:nvPr/>
        </p:nvSpPr>
        <p:spPr>
          <a:xfrm>
            <a:off x="1632857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8" name="Date 25"/>
          <p:cNvSpPr txBox="1"/>
          <p:nvPr/>
        </p:nvSpPr>
        <p:spPr>
          <a:xfrm>
            <a:off x="1687721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25</a:t>
            </a:r>
            <a:endParaRPr lang="en-US" sz="1100" dirty="0"/>
          </a:p>
        </p:txBody>
      </p:sp>
      <p:sp>
        <p:nvSpPr>
          <p:cNvPr id="69" name="Day 26"/>
          <p:cNvSpPr/>
          <p:nvPr/>
        </p:nvSpPr>
        <p:spPr>
          <a:xfrm>
            <a:off x="2808514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0" name="Date 26"/>
          <p:cNvSpPr txBox="1"/>
          <p:nvPr/>
        </p:nvSpPr>
        <p:spPr>
          <a:xfrm>
            <a:off x="2863378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26</a:t>
            </a:r>
            <a:endParaRPr lang="en-US" sz="1100" dirty="0"/>
          </a:p>
        </p:txBody>
      </p:sp>
      <p:sp>
        <p:nvSpPr>
          <p:cNvPr id="71" name="Day 27"/>
          <p:cNvSpPr/>
          <p:nvPr/>
        </p:nvSpPr>
        <p:spPr>
          <a:xfrm>
            <a:off x="3984171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2" name="Date 27"/>
          <p:cNvSpPr txBox="1"/>
          <p:nvPr/>
        </p:nvSpPr>
        <p:spPr>
          <a:xfrm>
            <a:off x="4039035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27</a:t>
            </a:r>
            <a:endParaRPr lang="en-US" sz="1100" dirty="0"/>
          </a:p>
        </p:txBody>
      </p:sp>
      <p:sp>
        <p:nvSpPr>
          <p:cNvPr id="73" name="Day 28"/>
          <p:cNvSpPr/>
          <p:nvPr/>
        </p:nvSpPr>
        <p:spPr>
          <a:xfrm>
            <a:off x="5159829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4" name="Date 28"/>
          <p:cNvSpPr txBox="1"/>
          <p:nvPr/>
        </p:nvSpPr>
        <p:spPr>
          <a:xfrm>
            <a:off x="5214693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28</a:t>
            </a:r>
            <a:endParaRPr lang="en-US" sz="1100" dirty="0"/>
          </a:p>
        </p:txBody>
      </p:sp>
      <p:sp>
        <p:nvSpPr>
          <p:cNvPr id="75" name="Day 29"/>
          <p:cNvSpPr/>
          <p:nvPr/>
        </p:nvSpPr>
        <p:spPr>
          <a:xfrm>
            <a:off x="6335486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6" name="Date 29"/>
          <p:cNvSpPr txBox="1"/>
          <p:nvPr/>
        </p:nvSpPr>
        <p:spPr>
          <a:xfrm>
            <a:off x="6390350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29</a:t>
            </a:r>
            <a:endParaRPr lang="en-US" sz="1100" dirty="0"/>
          </a:p>
        </p:txBody>
      </p:sp>
      <p:sp>
        <p:nvSpPr>
          <p:cNvPr id="77" name="Day 30"/>
          <p:cNvSpPr/>
          <p:nvPr/>
        </p:nvSpPr>
        <p:spPr>
          <a:xfrm>
            <a:off x="7511143" y="3617976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8" name="Date 30"/>
          <p:cNvSpPr txBox="1"/>
          <p:nvPr/>
        </p:nvSpPr>
        <p:spPr>
          <a:xfrm>
            <a:off x="7566007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30</a:t>
            </a:r>
            <a:endParaRPr lang="en-US" sz="1100" dirty="0"/>
          </a:p>
        </p:txBody>
      </p:sp>
      <p:sp>
        <p:nvSpPr>
          <p:cNvPr id="79" name="Day 31"/>
          <p:cNvSpPr/>
          <p:nvPr/>
        </p:nvSpPr>
        <p:spPr>
          <a:xfrm>
            <a:off x="457200" y="4174998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0" name="Date 31"/>
          <p:cNvSpPr txBox="1"/>
          <p:nvPr/>
        </p:nvSpPr>
        <p:spPr>
          <a:xfrm>
            <a:off x="512064" y="420243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31</a:t>
            </a:r>
            <a:endParaRPr lang="en-US" sz="1100" dirty="0"/>
          </a:p>
        </p:txBody>
      </p:sp>
      <p:sp>
        <p:nvSpPr>
          <p:cNvPr id="81" name="Empty"/>
          <p:cNvSpPr/>
          <p:nvPr/>
        </p:nvSpPr>
        <p:spPr>
          <a:xfrm>
            <a:off x="1632857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2" name="Empty"/>
          <p:cNvSpPr/>
          <p:nvPr/>
        </p:nvSpPr>
        <p:spPr>
          <a:xfrm>
            <a:off x="2808514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3" name="Empty"/>
          <p:cNvSpPr/>
          <p:nvPr/>
        </p:nvSpPr>
        <p:spPr>
          <a:xfrm>
            <a:off x="3984171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4" name="Empty"/>
          <p:cNvSpPr/>
          <p:nvPr/>
        </p:nvSpPr>
        <p:spPr>
          <a:xfrm>
            <a:off x="5159829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5" name="Empty"/>
          <p:cNvSpPr/>
          <p:nvPr/>
        </p:nvSpPr>
        <p:spPr>
          <a:xfrm>
            <a:off x="6335486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6" name="Empty"/>
          <p:cNvSpPr/>
          <p:nvPr/>
        </p:nvSpPr>
        <p:spPr>
          <a:xfrm>
            <a:off x="7511143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February 2027</a:t>
            </a:r>
            <a:endParaRPr lang="en-US" sz="2600" dirty="0"/>
          </a:p>
        </p:txBody>
      </p:sp>
      <p:sp>
        <p:nvSpPr>
          <p:cNvPr id="3" name="Weekday header"/>
          <p:cNvSpPr/>
          <p:nvPr/>
        </p:nvSpPr>
        <p:spPr>
          <a:xfrm>
            <a:off x="457200" y="1097280"/>
            <a:ext cx="8229600" cy="292608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4" name="Text"/>
          <p:cNvSpPr txBox="1"/>
          <p:nvPr/>
        </p:nvSpPr>
        <p:spPr>
          <a:xfrm>
            <a:off x="457200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Sun</a:t>
            </a:r>
            <a:endParaRPr lang="en-US" sz="1000" dirty="0"/>
          </a:p>
        </p:txBody>
      </p:sp>
      <p:sp>
        <p:nvSpPr>
          <p:cNvPr id="5" name="Text"/>
          <p:cNvSpPr txBox="1"/>
          <p:nvPr/>
        </p:nvSpPr>
        <p:spPr>
          <a:xfrm>
            <a:off x="1632857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Mon</a:t>
            </a:r>
            <a:endParaRPr lang="en-US" sz="1000" dirty="0"/>
          </a:p>
        </p:txBody>
      </p:sp>
      <p:sp>
        <p:nvSpPr>
          <p:cNvPr id="6" name="Text"/>
          <p:cNvSpPr txBox="1"/>
          <p:nvPr/>
        </p:nvSpPr>
        <p:spPr>
          <a:xfrm>
            <a:off x="2808514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Tue</a:t>
            </a:r>
            <a:endParaRPr lang="en-US" sz="1000" dirty="0"/>
          </a:p>
        </p:txBody>
      </p:sp>
      <p:sp>
        <p:nvSpPr>
          <p:cNvPr id="7" name="Text"/>
          <p:cNvSpPr txBox="1"/>
          <p:nvPr/>
        </p:nvSpPr>
        <p:spPr>
          <a:xfrm>
            <a:off x="3984171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Wed</a:t>
            </a:r>
            <a:endParaRPr lang="en-US" sz="1000" dirty="0"/>
          </a:p>
        </p:txBody>
      </p:sp>
      <p:sp>
        <p:nvSpPr>
          <p:cNvPr id="8" name="Text"/>
          <p:cNvSpPr txBox="1"/>
          <p:nvPr/>
        </p:nvSpPr>
        <p:spPr>
          <a:xfrm>
            <a:off x="5159829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Thu</a:t>
            </a:r>
            <a:endParaRPr lang="en-US" sz="1000" dirty="0"/>
          </a:p>
        </p:txBody>
      </p:sp>
      <p:sp>
        <p:nvSpPr>
          <p:cNvPr id="9" name="Text"/>
          <p:cNvSpPr txBox="1"/>
          <p:nvPr/>
        </p:nvSpPr>
        <p:spPr>
          <a:xfrm>
            <a:off x="6335486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Fri</a:t>
            </a:r>
            <a:endParaRPr lang="en-US" sz="1000" dirty="0"/>
          </a:p>
        </p:txBody>
      </p:sp>
      <p:sp>
        <p:nvSpPr>
          <p:cNvPr id="10" name="Text"/>
          <p:cNvSpPr txBox="1"/>
          <p:nvPr/>
        </p:nvSpPr>
        <p:spPr>
          <a:xfrm>
            <a:off x="7511143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Sat</a:t>
            </a:r>
            <a:endParaRPr lang="en-US" sz="1000" dirty="0"/>
          </a:p>
        </p:txBody>
      </p:sp>
      <p:sp>
        <p:nvSpPr>
          <p:cNvPr id="11" name="Empty"/>
          <p:cNvSpPr/>
          <p:nvPr/>
        </p:nvSpPr>
        <p:spPr>
          <a:xfrm>
            <a:off x="457200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2" name="Day 1"/>
          <p:cNvSpPr/>
          <p:nvPr/>
        </p:nvSpPr>
        <p:spPr>
          <a:xfrm>
            <a:off x="1632857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3" name="Date 1"/>
          <p:cNvSpPr txBox="1"/>
          <p:nvPr/>
        </p:nvSpPr>
        <p:spPr>
          <a:xfrm>
            <a:off x="1687721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</a:t>
            </a:r>
            <a:endParaRPr lang="en-US" sz="1100" dirty="0"/>
          </a:p>
        </p:txBody>
      </p:sp>
      <p:sp>
        <p:nvSpPr>
          <p:cNvPr id="14" name="Day 2"/>
          <p:cNvSpPr/>
          <p:nvPr/>
        </p:nvSpPr>
        <p:spPr>
          <a:xfrm>
            <a:off x="2808514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5" name="Date 2"/>
          <p:cNvSpPr txBox="1"/>
          <p:nvPr/>
        </p:nvSpPr>
        <p:spPr>
          <a:xfrm>
            <a:off x="2863378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</a:t>
            </a:r>
            <a:endParaRPr lang="en-US" sz="1100" dirty="0"/>
          </a:p>
        </p:txBody>
      </p:sp>
      <p:sp>
        <p:nvSpPr>
          <p:cNvPr id="16" name="Day 3"/>
          <p:cNvSpPr/>
          <p:nvPr/>
        </p:nvSpPr>
        <p:spPr>
          <a:xfrm>
            <a:off x="3984171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7" name="Date 3"/>
          <p:cNvSpPr txBox="1"/>
          <p:nvPr/>
        </p:nvSpPr>
        <p:spPr>
          <a:xfrm>
            <a:off x="4039035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</a:t>
            </a:r>
            <a:endParaRPr lang="en-US" sz="1100" dirty="0"/>
          </a:p>
        </p:txBody>
      </p:sp>
      <p:sp>
        <p:nvSpPr>
          <p:cNvPr id="18" name="Day 4"/>
          <p:cNvSpPr/>
          <p:nvPr/>
        </p:nvSpPr>
        <p:spPr>
          <a:xfrm>
            <a:off x="5159829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9" name="Date 4"/>
          <p:cNvSpPr txBox="1"/>
          <p:nvPr/>
        </p:nvSpPr>
        <p:spPr>
          <a:xfrm>
            <a:off x="5214693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4</a:t>
            </a:r>
            <a:endParaRPr lang="en-US" sz="1100" dirty="0"/>
          </a:p>
        </p:txBody>
      </p:sp>
      <p:sp>
        <p:nvSpPr>
          <p:cNvPr id="20" name="Day 5"/>
          <p:cNvSpPr/>
          <p:nvPr/>
        </p:nvSpPr>
        <p:spPr>
          <a:xfrm>
            <a:off x="6335486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1" name="Date 5"/>
          <p:cNvSpPr txBox="1"/>
          <p:nvPr/>
        </p:nvSpPr>
        <p:spPr>
          <a:xfrm>
            <a:off x="6390350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5</a:t>
            </a:r>
            <a:endParaRPr lang="en-US" sz="1100" dirty="0"/>
          </a:p>
        </p:txBody>
      </p:sp>
      <p:sp>
        <p:nvSpPr>
          <p:cNvPr id="22" name="Day 6"/>
          <p:cNvSpPr/>
          <p:nvPr/>
        </p:nvSpPr>
        <p:spPr>
          <a:xfrm>
            <a:off x="7511143" y="1389888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3" name="Date 6"/>
          <p:cNvSpPr txBox="1"/>
          <p:nvPr/>
        </p:nvSpPr>
        <p:spPr>
          <a:xfrm>
            <a:off x="7566007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6</a:t>
            </a:r>
            <a:endParaRPr lang="en-US" sz="1100" dirty="0"/>
          </a:p>
        </p:txBody>
      </p:sp>
      <p:sp>
        <p:nvSpPr>
          <p:cNvPr id="24" name="Day 7"/>
          <p:cNvSpPr/>
          <p:nvPr/>
        </p:nvSpPr>
        <p:spPr>
          <a:xfrm>
            <a:off x="457200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5" name="Date 7"/>
          <p:cNvSpPr txBox="1"/>
          <p:nvPr/>
        </p:nvSpPr>
        <p:spPr>
          <a:xfrm>
            <a:off x="512064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7</a:t>
            </a:r>
            <a:endParaRPr lang="en-US" sz="1100" dirty="0"/>
          </a:p>
        </p:txBody>
      </p:sp>
      <p:sp>
        <p:nvSpPr>
          <p:cNvPr id="26" name="Day 8"/>
          <p:cNvSpPr/>
          <p:nvPr/>
        </p:nvSpPr>
        <p:spPr>
          <a:xfrm>
            <a:off x="1632857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7" name="Date 8"/>
          <p:cNvSpPr txBox="1"/>
          <p:nvPr/>
        </p:nvSpPr>
        <p:spPr>
          <a:xfrm>
            <a:off x="1687721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8</a:t>
            </a:r>
            <a:endParaRPr lang="en-US" sz="1100" dirty="0"/>
          </a:p>
        </p:txBody>
      </p:sp>
      <p:sp>
        <p:nvSpPr>
          <p:cNvPr id="28" name="Day 9"/>
          <p:cNvSpPr/>
          <p:nvPr/>
        </p:nvSpPr>
        <p:spPr>
          <a:xfrm>
            <a:off x="2808514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9" name="Date 9"/>
          <p:cNvSpPr txBox="1"/>
          <p:nvPr/>
        </p:nvSpPr>
        <p:spPr>
          <a:xfrm>
            <a:off x="2863378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9</a:t>
            </a:r>
            <a:endParaRPr lang="en-US" sz="1100" dirty="0"/>
          </a:p>
        </p:txBody>
      </p:sp>
      <p:sp>
        <p:nvSpPr>
          <p:cNvPr id="30" name="Day 10"/>
          <p:cNvSpPr/>
          <p:nvPr/>
        </p:nvSpPr>
        <p:spPr>
          <a:xfrm>
            <a:off x="3984171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1" name="Date 10"/>
          <p:cNvSpPr txBox="1"/>
          <p:nvPr/>
        </p:nvSpPr>
        <p:spPr>
          <a:xfrm>
            <a:off x="4039035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10</a:t>
            </a:r>
            <a:endParaRPr lang="en-US" sz="1100" dirty="0"/>
          </a:p>
        </p:txBody>
      </p:sp>
      <p:sp>
        <p:nvSpPr>
          <p:cNvPr id="32" name="Day 11"/>
          <p:cNvSpPr/>
          <p:nvPr/>
        </p:nvSpPr>
        <p:spPr>
          <a:xfrm>
            <a:off x="5159829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3" name="Date 11"/>
          <p:cNvSpPr txBox="1"/>
          <p:nvPr/>
        </p:nvSpPr>
        <p:spPr>
          <a:xfrm>
            <a:off x="5214693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11</a:t>
            </a:r>
            <a:endParaRPr lang="en-US" sz="1100" dirty="0"/>
          </a:p>
        </p:txBody>
      </p:sp>
      <p:sp>
        <p:nvSpPr>
          <p:cNvPr id="34" name="Day 12"/>
          <p:cNvSpPr/>
          <p:nvPr/>
        </p:nvSpPr>
        <p:spPr>
          <a:xfrm>
            <a:off x="6335486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5" name="Date 12"/>
          <p:cNvSpPr txBox="1"/>
          <p:nvPr/>
        </p:nvSpPr>
        <p:spPr>
          <a:xfrm>
            <a:off x="6390350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12</a:t>
            </a:r>
            <a:endParaRPr lang="en-US" sz="1100" dirty="0"/>
          </a:p>
        </p:txBody>
      </p:sp>
      <p:sp>
        <p:nvSpPr>
          <p:cNvPr id="36" name="Day 13"/>
          <p:cNvSpPr/>
          <p:nvPr/>
        </p:nvSpPr>
        <p:spPr>
          <a:xfrm>
            <a:off x="7511143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7" name="Date 13"/>
          <p:cNvSpPr txBox="1"/>
          <p:nvPr/>
        </p:nvSpPr>
        <p:spPr>
          <a:xfrm>
            <a:off x="7566007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13</a:t>
            </a:r>
            <a:endParaRPr lang="en-US" sz="1100" dirty="0"/>
          </a:p>
        </p:txBody>
      </p:sp>
      <p:sp>
        <p:nvSpPr>
          <p:cNvPr id="38" name="Day 14"/>
          <p:cNvSpPr/>
          <p:nvPr/>
        </p:nvSpPr>
        <p:spPr>
          <a:xfrm>
            <a:off x="457200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9" name="Date 14"/>
          <p:cNvSpPr txBox="1"/>
          <p:nvPr/>
        </p:nvSpPr>
        <p:spPr>
          <a:xfrm>
            <a:off x="512064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14</a:t>
            </a:r>
            <a:endParaRPr lang="en-US" sz="1100" dirty="0"/>
          </a:p>
        </p:txBody>
      </p:sp>
      <p:sp>
        <p:nvSpPr>
          <p:cNvPr id="40" name="Day 15"/>
          <p:cNvSpPr/>
          <p:nvPr/>
        </p:nvSpPr>
        <p:spPr>
          <a:xfrm>
            <a:off x="1632857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1" name="Date 15"/>
          <p:cNvSpPr txBox="1"/>
          <p:nvPr/>
        </p:nvSpPr>
        <p:spPr>
          <a:xfrm>
            <a:off x="1687721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15</a:t>
            </a:r>
            <a:endParaRPr lang="en-US" sz="1100" dirty="0"/>
          </a:p>
        </p:txBody>
      </p:sp>
      <p:sp>
        <p:nvSpPr>
          <p:cNvPr id="42" name="Notes 15"/>
          <p:cNvSpPr txBox="1"/>
          <p:nvPr/>
        </p:nvSpPr>
        <p:spPr>
          <a:xfrm>
            <a:off x="1687721" y="3001061"/>
            <a:ext cx="1065929" cy="357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Presidents' Day</a:t>
            </a:r>
            <a:endParaRPr lang="en-US" sz="800" dirty="0"/>
          </a:p>
        </p:txBody>
      </p:sp>
      <p:sp>
        <p:nvSpPr>
          <p:cNvPr id="43" name="Day 16"/>
          <p:cNvSpPr/>
          <p:nvPr/>
        </p:nvSpPr>
        <p:spPr>
          <a:xfrm>
            <a:off x="2808514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4" name="Date 16"/>
          <p:cNvSpPr txBox="1"/>
          <p:nvPr/>
        </p:nvSpPr>
        <p:spPr>
          <a:xfrm>
            <a:off x="2863378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16</a:t>
            </a:r>
            <a:endParaRPr lang="en-US" sz="1100" dirty="0"/>
          </a:p>
        </p:txBody>
      </p:sp>
      <p:sp>
        <p:nvSpPr>
          <p:cNvPr id="45" name="Day 17"/>
          <p:cNvSpPr/>
          <p:nvPr/>
        </p:nvSpPr>
        <p:spPr>
          <a:xfrm>
            <a:off x="3984171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6" name="Date 17"/>
          <p:cNvSpPr txBox="1"/>
          <p:nvPr/>
        </p:nvSpPr>
        <p:spPr>
          <a:xfrm>
            <a:off x="4039035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17</a:t>
            </a:r>
            <a:endParaRPr lang="en-US" sz="1100" dirty="0"/>
          </a:p>
        </p:txBody>
      </p:sp>
      <p:sp>
        <p:nvSpPr>
          <p:cNvPr id="47" name="Day 18"/>
          <p:cNvSpPr/>
          <p:nvPr/>
        </p:nvSpPr>
        <p:spPr>
          <a:xfrm>
            <a:off x="5159829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8" name="Date 18"/>
          <p:cNvSpPr txBox="1"/>
          <p:nvPr/>
        </p:nvSpPr>
        <p:spPr>
          <a:xfrm>
            <a:off x="5214693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18</a:t>
            </a:r>
            <a:endParaRPr lang="en-US" sz="1100" dirty="0"/>
          </a:p>
        </p:txBody>
      </p:sp>
      <p:sp>
        <p:nvSpPr>
          <p:cNvPr id="49" name="Day 19"/>
          <p:cNvSpPr/>
          <p:nvPr/>
        </p:nvSpPr>
        <p:spPr>
          <a:xfrm>
            <a:off x="6335486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0" name="Date 19"/>
          <p:cNvSpPr txBox="1"/>
          <p:nvPr/>
        </p:nvSpPr>
        <p:spPr>
          <a:xfrm>
            <a:off x="6390350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19</a:t>
            </a:r>
            <a:endParaRPr lang="en-US" sz="1100" dirty="0"/>
          </a:p>
        </p:txBody>
      </p:sp>
      <p:sp>
        <p:nvSpPr>
          <p:cNvPr id="51" name="Day 20"/>
          <p:cNvSpPr/>
          <p:nvPr/>
        </p:nvSpPr>
        <p:spPr>
          <a:xfrm>
            <a:off x="7511143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2" name="Date 20"/>
          <p:cNvSpPr txBox="1"/>
          <p:nvPr/>
        </p:nvSpPr>
        <p:spPr>
          <a:xfrm>
            <a:off x="7566007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20</a:t>
            </a:r>
            <a:endParaRPr lang="en-US" sz="1100" dirty="0"/>
          </a:p>
        </p:txBody>
      </p:sp>
      <p:sp>
        <p:nvSpPr>
          <p:cNvPr id="53" name="Day 21"/>
          <p:cNvSpPr/>
          <p:nvPr/>
        </p:nvSpPr>
        <p:spPr>
          <a:xfrm>
            <a:off x="457200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4" name="Date 21"/>
          <p:cNvSpPr txBox="1"/>
          <p:nvPr/>
        </p:nvSpPr>
        <p:spPr>
          <a:xfrm>
            <a:off x="512064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21</a:t>
            </a:r>
            <a:endParaRPr lang="en-US" sz="1100" dirty="0"/>
          </a:p>
        </p:txBody>
      </p:sp>
      <p:sp>
        <p:nvSpPr>
          <p:cNvPr id="55" name="Day 22"/>
          <p:cNvSpPr/>
          <p:nvPr/>
        </p:nvSpPr>
        <p:spPr>
          <a:xfrm>
            <a:off x="1632857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6" name="Date 22"/>
          <p:cNvSpPr txBox="1"/>
          <p:nvPr/>
        </p:nvSpPr>
        <p:spPr>
          <a:xfrm>
            <a:off x="1687721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22</a:t>
            </a:r>
            <a:endParaRPr lang="en-US" sz="1100" dirty="0"/>
          </a:p>
        </p:txBody>
      </p:sp>
      <p:sp>
        <p:nvSpPr>
          <p:cNvPr id="57" name="Day 23"/>
          <p:cNvSpPr/>
          <p:nvPr/>
        </p:nvSpPr>
        <p:spPr>
          <a:xfrm>
            <a:off x="2808514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8" name="Date 23"/>
          <p:cNvSpPr txBox="1"/>
          <p:nvPr/>
        </p:nvSpPr>
        <p:spPr>
          <a:xfrm>
            <a:off x="2863378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23</a:t>
            </a:r>
            <a:endParaRPr lang="en-US" sz="1100" dirty="0"/>
          </a:p>
        </p:txBody>
      </p:sp>
      <p:sp>
        <p:nvSpPr>
          <p:cNvPr id="59" name="Day 24"/>
          <p:cNvSpPr/>
          <p:nvPr/>
        </p:nvSpPr>
        <p:spPr>
          <a:xfrm>
            <a:off x="3984171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0" name="Date 24"/>
          <p:cNvSpPr txBox="1"/>
          <p:nvPr/>
        </p:nvSpPr>
        <p:spPr>
          <a:xfrm>
            <a:off x="4039035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24</a:t>
            </a:r>
            <a:endParaRPr lang="en-US" sz="1100" dirty="0"/>
          </a:p>
        </p:txBody>
      </p:sp>
      <p:sp>
        <p:nvSpPr>
          <p:cNvPr id="61" name="Day 25"/>
          <p:cNvSpPr/>
          <p:nvPr/>
        </p:nvSpPr>
        <p:spPr>
          <a:xfrm>
            <a:off x="5159829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2" name="Date 25"/>
          <p:cNvSpPr txBox="1"/>
          <p:nvPr/>
        </p:nvSpPr>
        <p:spPr>
          <a:xfrm>
            <a:off x="5214693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25</a:t>
            </a:r>
            <a:endParaRPr lang="en-US" sz="1100" dirty="0"/>
          </a:p>
        </p:txBody>
      </p:sp>
      <p:sp>
        <p:nvSpPr>
          <p:cNvPr id="63" name="Day 26"/>
          <p:cNvSpPr/>
          <p:nvPr/>
        </p:nvSpPr>
        <p:spPr>
          <a:xfrm>
            <a:off x="6335486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4" name="Date 26"/>
          <p:cNvSpPr txBox="1"/>
          <p:nvPr/>
        </p:nvSpPr>
        <p:spPr>
          <a:xfrm>
            <a:off x="6390350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26</a:t>
            </a:r>
            <a:endParaRPr lang="en-US" sz="1100" dirty="0"/>
          </a:p>
        </p:txBody>
      </p:sp>
      <p:sp>
        <p:nvSpPr>
          <p:cNvPr id="65" name="Day 27"/>
          <p:cNvSpPr/>
          <p:nvPr/>
        </p:nvSpPr>
        <p:spPr>
          <a:xfrm>
            <a:off x="7511143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6" name="Date 27"/>
          <p:cNvSpPr txBox="1"/>
          <p:nvPr/>
        </p:nvSpPr>
        <p:spPr>
          <a:xfrm>
            <a:off x="7566007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27</a:t>
            </a:r>
            <a:endParaRPr lang="en-US" sz="1100" dirty="0"/>
          </a:p>
        </p:txBody>
      </p:sp>
      <p:sp>
        <p:nvSpPr>
          <p:cNvPr id="67" name="Day 28"/>
          <p:cNvSpPr/>
          <p:nvPr/>
        </p:nvSpPr>
        <p:spPr>
          <a:xfrm>
            <a:off x="457200" y="406359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8" name="Date 28"/>
          <p:cNvSpPr txBox="1"/>
          <p:nvPr/>
        </p:nvSpPr>
        <p:spPr>
          <a:xfrm>
            <a:off x="512064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28</a:t>
            </a:r>
            <a:endParaRPr lang="en-US" sz="1100" dirty="0"/>
          </a:p>
        </p:txBody>
      </p:sp>
      <p:sp>
        <p:nvSpPr>
          <p:cNvPr id="69" name="Empty"/>
          <p:cNvSpPr/>
          <p:nvPr/>
        </p:nvSpPr>
        <p:spPr>
          <a:xfrm>
            <a:off x="1632857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0" name="Empty"/>
          <p:cNvSpPr/>
          <p:nvPr/>
        </p:nvSpPr>
        <p:spPr>
          <a:xfrm>
            <a:off x="2808514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1" name="Empty"/>
          <p:cNvSpPr/>
          <p:nvPr/>
        </p:nvSpPr>
        <p:spPr>
          <a:xfrm>
            <a:off x="3984171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2" name="Empty"/>
          <p:cNvSpPr/>
          <p:nvPr/>
        </p:nvSpPr>
        <p:spPr>
          <a:xfrm>
            <a:off x="5159829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3" name="Empty"/>
          <p:cNvSpPr/>
          <p:nvPr/>
        </p:nvSpPr>
        <p:spPr>
          <a:xfrm>
            <a:off x="6335486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4" name="Empty"/>
          <p:cNvSpPr/>
          <p:nvPr/>
        </p:nvSpPr>
        <p:spPr>
          <a:xfrm>
            <a:off x="7511143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March 2027</a:t>
            </a:r>
            <a:endParaRPr lang="en-US" sz="2600" dirty="0"/>
          </a:p>
        </p:txBody>
      </p:sp>
      <p:sp>
        <p:nvSpPr>
          <p:cNvPr id="3" name="Weekday header"/>
          <p:cNvSpPr/>
          <p:nvPr/>
        </p:nvSpPr>
        <p:spPr>
          <a:xfrm>
            <a:off x="457200" y="1097280"/>
            <a:ext cx="8229600" cy="292608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4" name="Text"/>
          <p:cNvSpPr txBox="1"/>
          <p:nvPr/>
        </p:nvSpPr>
        <p:spPr>
          <a:xfrm>
            <a:off x="457200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Sun</a:t>
            </a:r>
            <a:endParaRPr lang="en-US" sz="1000" dirty="0"/>
          </a:p>
        </p:txBody>
      </p:sp>
      <p:sp>
        <p:nvSpPr>
          <p:cNvPr id="5" name="Text"/>
          <p:cNvSpPr txBox="1"/>
          <p:nvPr/>
        </p:nvSpPr>
        <p:spPr>
          <a:xfrm>
            <a:off x="1632857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Mon</a:t>
            </a:r>
            <a:endParaRPr lang="en-US" sz="1000" dirty="0"/>
          </a:p>
        </p:txBody>
      </p:sp>
      <p:sp>
        <p:nvSpPr>
          <p:cNvPr id="6" name="Text"/>
          <p:cNvSpPr txBox="1"/>
          <p:nvPr/>
        </p:nvSpPr>
        <p:spPr>
          <a:xfrm>
            <a:off x="2808514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Tue</a:t>
            </a:r>
            <a:endParaRPr lang="en-US" sz="1000" dirty="0"/>
          </a:p>
        </p:txBody>
      </p:sp>
      <p:sp>
        <p:nvSpPr>
          <p:cNvPr id="7" name="Text"/>
          <p:cNvSpPr txBox="1"/>
          <p:nvPr/>
        </p:nvSpPr>
        <p:spPr>
          <a:xfrm>
            <a:off x="3984171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Wed</a:t>
            </a:r>
            <a:endParaRPr lang="en-US" sz="1000" dirty="0"/>
          </a:p>
        </p:txBody>
      </p:sp>
      <p:sp>
        <p:nvSpPr>
          <p:cNvPr id="8" name="Text"/>
          <p:cNvSpPr txBox="1"/>
          <p:nvPr/>
        </p:nvSpPr>
        <p:spPr>
          <a:xfrm>
            <a:off x="5159829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Thu</a:t>
            </a:r>
            <a:endParaRPr lang="en-US" sz="1000" dirty="0"/>
          </a:p>
        </p:txBody>
      </p:sp>
      <p:sp>
        <p:nvSpPr>
          <p:cNvPr id="9" name="Text"/>
          <p:cNvSpPr txBox="1"/>
          <p:nvPr/>
        </p:nvSpPr>
        <p:spPr>
          <a:xfrm>
            <a:off x="6335486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Fri</a:t>
            </a:r>
            <a:endParaRPr lang="en-US" sz="1000" dirty="0"/>
          </a:p>
        </p:txBody>
      </p:sp>
      <p:sp>
        <p:nvSpPr>
          <p:cNvPr id="10" name="Text"/>
          <p:cNvSpPr txBox="1"/>
          <p:nvPr/>
        </p:nvSpPr>
        <p:spPr>
          <a:xfrm>
            <a:off x="7511143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Sat</a:t>
            </a:r>
            <a:endParaRPr lang="en-US" sz="1000" dirty="0"/>
          </a:p>
        </p:txBody>
      </p:sp>
      <p:sp>
        <p:nvSpPr>
          <p:cNvPr id="11" name="Empty"/>
          <p:cNvSpPr/>
          <p:nvPr/>
        </p:nvSpPr>
        <p:spPr>
          <a:xfrm>
            <a:off x="457200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2" name="Day 1"/>
          <p:cNvSpPr/>
          <p:nvPr/>
        </p:nvSpPr>
        <p:spPr>
          <a:xfrm>
            <a:off x="1632857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3" name="Date 1"/>
          <p:cNvSpPr txBox="1"/>
          <p:nvPr/>
        </p:nvSpPr>
        <p:spPr>
          <a:xfrm>
            <a:off x="1687721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</a:t>
            </a:r>
            <a:endParaRPr lang="en-US" sz="1100" dirty="0"/>
          </a:p>
        </p:txBody>
      </p:sp>
      <p:sp>
        <p:nvSpPr>
          <p:cNvPr id="14" name="Day 2"/>
          <p:cNvSpPr/>
          <p:nvPr/>
        </p:nvSpPr>
        <p:spPr>
          <a:xfrm>
            <a:off x="2808514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5" name="Date 2"/>
          <p:cNvSpPr txBox="1"/>
          <p:nvPr/>
        </p:nvSpPr>
        <p:spPr>
          <a:xfrm>
            <a:off x="2863378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</a:t>
            </a:r>
            <a:endParaRPr lang="en-US" sz="1100" dirty="0"/>
          </a:p>
        </p:txBody>
      </p:sp>
      <p:sp>
        <p:nvSpPr>
          <p:cNvPr id="16" name="Day 3"/>
          <p:cNvSpPr/>
          <p:nvPr/>
        </p:nvSpPr>
        <p:spPr>
          <a:xfrm>
            <a:off x="3984171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7" name="Date 3"/>
          <p:cNvSpPr txBox="1"/>
          <p:nvPr/>
        </p:nvSpPr>
        <p:spPr>
          <a:xfrm>
            <a:off x="4039035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</a:t>
            </a:r>
            <a:endParaRPr lang="en-US" sz="1100" dirty="0"/>
          </a:p>
        </p:txBody>
      </p:sp>
      <p:sp>
        <p:nvSpPr>
          <p:cNvPr id="18" name="Day 4"/>
          <p:cNvSpPr/>
          <p:nvPr/>
        </p:nvSpPr>
        <p:spPr>
          <a:xfrm>
            <a:off x="5159829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9" name="Date 4"/>
          <p:cNvSpPr txBox="1"/>
          <p:nvPr/>
        </p:nvSpPr>
        <p:spPr>
          <a:xfrm>
            <a:off x="5214693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4</a:t>
            </a:r>
            <a:endParaRPr lang="en-US" sz="1100" dirty="0"/>
          </a:p>
        </p:txBody>
      </p:sp>
      <p:sp>
        <p:nvSpPr>
          <p:cNvPr id="20" name="Day 5"/>
          <p:cNvSpPr/>
          <p:nvPr/>
        </p:nvSpPr>
        <p:spPr>
          <a:xfrm>
            <a:off x="6335486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1" name="Date 5"/>
          <p:cNvSpPr txBox="1"/>
          <p:nvPr/>
        </p:nvSpPr>
        <p:spPr>
          <a:xfrm>
            <a:off x="6390350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5</a:t>
            </a:r>
            <a:endParaRPr lang="en-US" sz="1100" dirty="0"/>
          </a:p>
        </p:txBody>
      </p:sp>
      <p:sp>
        <p:nvSpPr>
          <p:cNvPr id="22" name="Day 6"/>
          <p:cNvSpPr/>
          <p:nvPr/>
        </p:nvSpPr>
        <p:spPr>
          <a:xfrm>
            <a:off x="7511143" y="1389888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3" name="Date 6"/>
          <p:cNvSpPr txBox="1"/>
          <p:nvPr/>
        </p:nvSpPr>
        <p:spPr>
          <a:xfrm>
            <a:off x="7566007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6</a:t>
            </a:r>
            <a:endParaRPr lang="en-US" sz="1100" dirty="0"/>
          </a:p>
        </p:txBody>
      </p:sp>
      <p:sp>
        <p:nvSpPr>
          <p:cNvPr id="24" name="Day 7"/>
          <p:cNvSpPr/>
          <p:nvPr/>
        </p:nvSpPr>
        <p:spPr>
          <a:xfrm>
            <a:off x="457200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5" name="Date 7"/>
          <p:cNvSpPr txBox="1"/>
          <p:nvPr/>
        </p:nvSpPr>
        <p:spPr>
          <a:xfrm>
            <a:off x="512064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7</a:t>
            </a:r>
            <a:endParaRPr lang="en-US" sz="1100" dirty="0"/>
          </a:p>
        </p:txBody>
      </p:sp>
      <p:sp>
        <p:nvSpPr>
          <p:cNvPr id="26" name="Day 8"/>
          <p:cNvSpPr/>
          <p:nvPr/>
        </p:nvSpPr>
        <p:spPr>
          <a:xfrm>
            <a:off x="1632857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7" name="Date 8"/>
          <p:cNvSpPr txBox="1"/>
          <p:nvPr/>
        </p:nvSpPr>
        <p:spPr>
          <a:xfrm>
            <a:off x="1687721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8</a:t>
            </a:r>
            <a:endParaRPr lang="en-US" sz="1100" dirty="0"/>
          </a:p>
        </p:txBody>
      </p:sp>
      <p:sp>
        <p:nvSpPr>
          <p:cNvPr id="28" name="Day 9"/>
          <p:cNvSpPr/>
          <p:nvPr/>
        </p:nvSpPr>
        <p:spPr>
          <a:xfrm>
            <a:off x="2808514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9" name="Date 9"/>
          <p:cNvSpPr txBox="1"/>
          <p:nvPr/>
        </p:nvSpPr>
        <p:spPr>
          <a:xfrm>
            <a:off x="2863378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9</a:t>
            </a:r>
            <a:endParaRPr lang="en-US" sz="1100" dirty="0"/>
          </a:p>
        </p:txBody>
      </p:sp>
      <p:sp>
        <p:nvSpPr>
          <p:cNvPr id="30" name="Day 10"/>
          <p:cNvSpPr/>
          <p:nvPr/>
        </p:nvSpPr>
        <p:spPr>
          <a:xfrm>
            <a:off x="3984171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1" name="Date 10"/>
          <p:cNvSpPr txBox="1"/>
          <p:nvPr/>
        </p:nvSpPr>
        <p:spPr>
          <a:xfrm>
            <a:off x="4039035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10</a:t>
            </a:r>
            <a:endParaRPr lang="en-US" sz="1100" dirty="0"/>
          </a:p>
        </p:txBody>
      </p:sp>
      <p:sp>
        <p:nvSpPr>
          <p:cNvPr id="32" name="Day 11"/>
          <p:cNvSpPr/>
          <p:nvPr/>
        </p:nvSpPr>
        <p:spPr>
          <a:xfrm>
            <a:off x="5159829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3" name="Date 11"/>
          <p:cNvSpPr txBox="1"/>
          <p:nvPr/>
        </p:nvSpPr>
        <p:spPr>
          <a:xfrm>
            <a:off x="5214693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11</a:t>
            </a:r>
            <a:endParaRPr lang="en-US" sz="1100" dirty="0"/>
          </a:p>
        </p:txBody>
      </p:sp>
      <p:sp>
        <p:nvSpPr>
          <p:cNvPr id="34" name="Day 12"/>
          <p:cNvSpPr/>
          <p:nvPr/>
        </p:nvSpPr>
        <p:spPr>
          <a:xfrm>
            <a:off x="6335486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5" name="Date 12"/>
          <p:cNvSpPr txBox="1"/>
          <p:nvPr/>
        </p:nvSpPr>
        <p:spPr>
          <a:xfrm>
            <a:off x="6390350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12</a:t>
            </a:r>
            <a:endParaRPr lang="en-US" sz="1100" dirty="0"/>
          </a:p>
        </p:txBody>
      </p:sp>
      <p:sp>
        <p:nvSpPr>
          <p:cNvPr id="36" name="Notes 12"/>
          <p:cNvSpPr txBox="1"/>
          <p:nvPr/>
        </p:nvSpPr>
        <p:spPr>
          <a:xfrm>
            <a:off x="6390350" y="2332634"/>
            <a:ext cx="1065929" cy="357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5B6670"/>
                </a:solidFill>
              </a:rPr>
              <a:t>Science fair</a:t>
            </a:r>
            <a:endParaRPr lang="en-US" sz="800" dirty="0"/>
          </a:p>
        </p:txBody>
      </p:sp>
      <p:sp>
        <p:nvSpPr>
          <p:cNvPr id="37" name="Day 13"/>
          <p:cNvSpPr/>
          <p:nvPr/>
        </p:nvSpPr>
        <p:spPr>
          <a:xfrm>
            <a:off x="7511143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8" name="Date 13"/>
          <p:cNvSpPr txBox="1"/>
          <p:nvPr/>
        </p:nvSpPr>
        <p:spPr>
          <a:xfrm>
            <a:off x="7566007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13</a:t>
            </a:r>
            <a:endParaRPr lang="en-US" sz="1100" dirty="0"/>
          </a:p>
        </p:txBody>
      </p:sp>
      <p:sp>
        <p:nvSpPr>
          <p:cNvPr id="39" name="Day 14"/>
          <p:cNvSpPr/>
          <p:nvPr/>
        </p:nvSpPr>
        <p:spPr>
          <a:xfrm>
            <a:off x="457200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0" name="Date 14"/>
          <p:cNvSpPr txBox="1"/>
          <p:nvPr/>
        </p:nvSpPr>
        <p:spPr>
          <a:xfrm>
            <a:off x="512064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14</a:t>
            </a:r>
            <a:endParaRPr lang="en-US" sz="1100" dirty="0"/>
          </a:p>
        </p:txBody>
      </p:sp>
      <p:sp>
        <p:nvSpPr>
          <p:cNvPr id="41" name="Day 15"/>
          <p:cNvSpPr/>
          <p:nvPr/>
        </p:nvSpPr>
        <p:spPr>
          <a:xfrm>
            <a:off x="1632857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2" name="Date 15"/>
          <p:cNvSpPr txBox="1"/>
          <p:nvPr/>
        </p:nvSpPr>
        <p:spPr>
          <a:xfrm>
            <a:off x="1687721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15</a:t>
            </a:r>
            <a:endParaRPr lang="en-US" sz="1100" dirty="0"/>
          </a:p>
        </p:txBody>
      </p:sp>
      <p:sp>
        <p:nvSpPr>
          <p:cNvPr id="43" name="Day 16"/>
          <p:cNvSpPr/>
          <p:nvPr/>
        </p:nvSpPr>
        <p:spPr>
          <a:xfrm>
            <a:off x="2808514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4" name="Date 16"/>
          <p:cNvSpPr txBox="1"/>
          <p:nvPr/>
        </p:nvSpPr>
        <p:spPr>
          <a:xfrm>
            <a:off x="2863378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16</a:t>
            </a:r>
            <a:endParaRPr lang="en-US" sz="1100" dirty="0"/>
          </a:p>
        </p:txBody>
      </p:sp>
      <p:sp>
        <p:nvSpPr>
          <p:cNvPr id="45" name="Day 17"/>
          <p:cNvSpPr/>
          <p:nvPr/>
        </p:nvSpPr>
        <p:spPr>
          <a:xfrm>
            <a:off x="3984171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6" name="Date 17"/>
          <p:cNvSpPr txBox="1"/>
          <p:nvPr/>
        </p:nvSpPr>
        <p:spPr>
          <a:xfrm>
            <a:off x="4039035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17</a:t>
            </a:r>
            <a:endParaRPr lang="en-US" sz="1100" dirty="0"/>
          </a:p>
        </p:txBody>
      </p:sp>
      <p:sp>
        <p:nvSpPr>
          <p:cNvPr id="47" name="Day 18"/>
          <p:cNvSpPr/>
          <p:nvPr/>
        </p:nvSpPr>
        <p:spPr>
          <a:xfrm>
            <a:off x="5159829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8" name="Date 18"/>
          <p:cNvSpPr txBox="1"/>
          <p:nvPr/>
        </p:nvSpPr>
        <p:spPr>
          <a:xfrm>
            <a:off x="5214693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18</a:t>
            </a:r>
            <a:endParaRPr lang="en-US" sz="1100" dirty="0"/>
          </a:p>
        </p:txBody>
      </p:sp>
      <p:sp>
        <p:nvSpPr>
          <p:cNvPr id="49" name="Day 19"/>
          <p:cNvSpPr/>
          <p:nvPr/>
        </p:nvSpPr>
        <p:spPr>
          <a:xfrm>
            <a:off x="6335486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0" name="Date 19"/>
          <p:cNvSpPr txBox="1"/>
          <p:nvPr/>
        </p:nvSpPr>
        <p:spPr>
          <a:xfrm>
            <a:off x="6390350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19</a:t>
            </a:r>
            <a:endParaRPr lang="en-US" sz="1100" dirty="0"/>
          </a:p>
        </p:txBody>
      </p:sp>
      <p:sp>
        <p:nvSpPr>
          <p:cNvPr id="51" name="Day 20"/>
          <p:cNvSpPr/>
          <p:nvPr/>
        </p:nvSpPr>
        <p:spPr>
          <a:xfrm>
            <a:off x="7511143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2" name="Date 20"/>
          <p:cNvSpPr txBox="1"/>
          <p:nvPr/>
        </p:nvSpPr>
        <p:spPr>
          <a:xfrm>
            <a:off x="7566007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20</a:t>
            </a:r>
            <a:endParaRPr lang="en-US" sz="1100" dirty="0"/>
          </a:p>
        </p:txBody>
      </p:sp>
      <p:sp>
        <p:nvSpPr>
          <p:cNvPr id="53" name="Day 21"/>
          <p:cNvSpPr/>
          <p:nvPr/>
        </p:nvSpPr>
        <p:spPr>
          <a:xfrm>
            <a:off x="457200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4" name="Date 21"/>
          <p:cNvSpPr txBox="1"/>
          <p:nvPr/>
        </p:nvSpPr>
        <p:spPr>
          <a:xfrm>
            <a:off x="512064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21</a:t>
            </a:r>
            <a:endParaRPr lang="en-US" sz="1100" dirty="0"/>
          </a:p>
        </p:txBody>
      </p:sp>
      <p:sp>
        <p:nvSpPr>
          <p:cNvPr id="55" name="Day 22"/>
          <p:cNvSpPr/>
          <p:nvPr/>
        </p:nvSpPr>
        <p:spPr>
          <a:xfrm>
            <a:off x="1632857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6" name="Date 22"/>
          <p:cNvSpPr txBox="1"/>
          <p:nvPr/>
        </p:nvSpPr>
        <p:spPr>
          <a:xfrm>
            <a:off x="1687721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22</a:t>
            </a:r>
            <a:endParaRPr lang="en-US" sz="1100" dirty="0"/>
          </a:p>
        </p:txBody>
      </p:sp>
      <p:sp>
        <p:nvSpPr>
          <p:cNvPr id="57" name="Day 23"/>
          <p:cNvSpPr/>
          <p:nvPr/>
        </p:nvSpPr>
        <p:spPr>
          <a:xfrm>
            <a:off x="2808514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8" name="Date 23"/>
          <p:cNvSpPr txBox="1"/>
          <p:nvPr/>
        </p:nvSpPr>
        <p:spPr>
          <a:xfrm>
            <a:off x="2863378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23</a:t>
            </a:r>
            <a:endParaRPr lang="en-US" sz="1100" dirty="0"/>
          </a:p>
        </p:txBody>
      </p:sp>
      <p:sp>
        <p:nvSpPr>
          <p:cNvPr id="59" name="Day 24"/>
          <p:cNvSpPr/>
          <p:nvPr/>
        </p:nvSpPr>
        <p:spPr>
          <a:xfrm>
            <a:off x="3984171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0" name="Date 24"/>
          <p:cNvSpPr txBox="1"/>
          <p:nvPr/>
        </p:nvSpPr>
        <p:spPr>
          <a:xfrm>
            <a:off x="4039035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24</a:t>
            </a:r>
            <a:endParaRPr lang="en-US" sz="1100" dirty="0"/>
          </a:p>
        </p:txBody>
      </p:sp>
      <p:sp>
        <p:nvSpPr>
          <p:cNvPr id="61" name="Day 25"/>
          <p:cNvSpPr/>
          <p:nvPr/>
        </p:nvSpPr>
        <p:spPr>
          <a:xfrm>
            <a:off x="5159829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2" name="Date 25"/>
          <p:cNvSpPr txBox="1"/>
          <p:nvPr/>
        </p:nvSpPr>
        <p:spPr>
          <a:xfrm>
            <a:off x="5214693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25</a:t>
            </a:r>
            <a:endParaRPr lang="en-US" sz="1100" dirty="0"/>
          </a:p>
        </p:txBody>
      </p:sp>
      <p:sp>
        <p:nvSpPr>
          <p:cNvPr id="63" name="Day 26"/>
          <p:cNvSpPr/>
          <p:nvPr/>
        </p:nvSpPr>
        <p:spPr>
          <a:xfrm>
            <a:off x="6335486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4" name="Date 26"/>
          <p:cNvSpPr txBox="1"/>
          <p:nvPr/>
        </p:nvSpPr>
        <p:spPr>
          <a:xfrm>
            <a:off x="6390350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26</a:t>
            </a:r>
            <a:endParaRPr lang="en-US" sz="1100" dirty="0"/>
          </a:p>
        </p:txBody>
      </p:sp>
      <p:sp>
        <p:nvSpPr>
          <p:cNvPr id="65" name="Day 27"/>
          <p:cNvSpPr/>
          <p:nvPr/>
        </p:nvSpPr>
        <p:spPr>
          <a:xfrm>
            <a:off x="7511143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6" name="Date 27"/>
          <p:cNvSpPr txBox="1"/>
          <p:nvPr/>
        </p:nvSpPr>
        <p:spPr>
          <a:xfrm>
            <a:off x="7566007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27</a:t>
            </a:r>
            <a:endParaRPr lang="en-US" sz="1100" dirty="0"/>
          </a:p>
        </p:txBody>
      </p:sp>
      <p:sp>
        <p:nvSpPr>
          <p:cNvPr id="67" name="Day 28"/>
          <p:cNvSpPr/>
          <p:nvPr/>
        </p:nvSpPr>
        <p:spPr>
          <a:xfrm>
            <a:off x="457200" y="406359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8" name="Date 28"/>
          <p:cNvSpPr txBox="1"/>
          <p:nvPr/>
        </p:nvSpPr>
        <p:spPr>
          <a:xfrm>
            <a:off x="512064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28</a:t>
            </a:r>
            <a:endParaRPr lang="en-US" sz="1100" dirty="0"/>
          </a:p>
        </p:txBody>
      </p:sp>
      <p:sp>
        <p:nvSpPr>
          <p:cNvPr id="69" name="Day 29"/>
          <p:cNvSpPr/>
          <p:nvPr/>
        </p:nvSpPr>
        <p:spPr>
          <a:xfrm>
            <a:off x="1632857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0" name="Date 29"/>
          <p:cNvSpPr txBox="1"/>
          <p:nvPr/>
        </p:nvSpPr>
        <p:spPr>
          <a:xfrm>
            <a:off x="1687721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29</a:t>
            </a:r>
            <a:endParaRPr lang="en-US" sz="1100" dirty="0"/>
          </a:p>
        </p:txBody>
      </p:sp>
      <p:sp>
        <p:nvSpPr>
          <p:cNvPr id="71" name="Day 30"/>
          <p:cNvSpPr/>
          <p:nvPr/>
        </p:nvSpPr>
        <p:spPr>
          <a:xfrm>
            <a:off x="2808514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2" name="Date 30"/>
          <p:cNvSpPr txBox="1"/>
          <p:nvPr/>
        </p:nvSpPr>
        <p:spPr>
          <a:xfrm>
            <a:off x="2863378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30</a:t>
            </a:r>
            <a:endParaRPr lang="en-US" sz="1100" dirty="0"/>
          </a:p>
        </p:txBody>
      </p:sp>
      <p:sp>
        <p:nvSpPr>
          <p:cNvPr id="73" name="Day 31"/>
          <p:cNvSpPr/>
          <p:nvPr/>
        </p:nvSpPr>
        <p:spPr>
          <a:xfrm>
            <a:off x="3984171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4" name="Date 31"/>
          <p:cNvSpPr txBox="1"/>
          <p:nvPr/>
        </p:nvSpPr>
        <p:spPr>
          <a:xfrm>
            <a:off x="4039035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31</a:t>
            </a:r>
            <a:endParaRPr lang="en-US" sz="1100" dirty="0"/>
          </a:p>
        </p:txBody>
      </p:sp>
      <p:sp>
        <p:nvSpPr>
          <p:cNvPr id="75" name="Empty"/>
          <p:cNvSpPr/>
          <p:nvPr/>
        </p:nvSpPr>
        <p:spPr>
          <a:xfrm>
            <a:off x="5159829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6" name="Empty"/>
          <p:cNvSpPr/>
          <p:nvPr/>
        </p:nvSpPr>
        <p:spPr>
          <a:xfrm>
            <a:off x="6335486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7" name="Empty"/>
          <p:cNvSpPr/>
          <p:nvPr/>
        </p:nvSpPr>
        <p:spPr>
          <a:xfrm>
            <a:off x="7511143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April 2027</a:t>
            </a:r>
            <a:endParaRPr lang="en-US" sz="2600" dirty="0"/>
          </a:p>
        </p:txBody>
      </p:sp>
      <p:sp>
        <p:nvSpPr>
          <p:cNvPr id="3" name="Weekday header"/>
          <p:cNvSpPr/>
          <p:nvPr/>
        </p:nvSpPr>
        <p:spPr>
          <a:xfrm>
            <a:off x="457200" y="1097280"/>
            <a:ext cx="8229600" cy="292608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4" name="Text"/>
          <p:cNvSpPr txBox="1"/>
          <p:nvPr/>
        </p:nvSpPr>
        <p:spPr>
          <a:xfrm>
            <a:off x="457200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Sun</a:t>
            </a:r>
            <a:endParaRPr lang="en-US" sz="1000" dirty="0"/>
          </a:p>
        </p:txBody>
      </p:sp>
      <p:sp>
        <p:nvSpPr>
          <p:cNvPr id="5" name="Text"/>
          <p:cNvSpPr txBox="1"/>
          <p:nvPr/>
        </p:nvSpPr>
        <p:spPr>
          <a:xfrm>
            <a:off x="1632857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Mon</a:t>
            </a:r>
            <a:endParaRPr lang="en-US" sz="1000" dirty="0"/>
          </a:p>
        </p:txBody>
      </p:sp>
      <p:sp>
        <p:nvSpPr>
          <p:cNvPr id="6" name="Text"/>
          <p:cNvSpPr txBox="1"/>
          <p:nvPr/>
        </p:nvSpPr>
        <p:spPr>
          <a:xfrm>
            <a:off x="2808514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Tue</a:t>
            </a:r>
            <a:endParaRPr lang="en-US" sz="1000" dirty="0"/>
          </a:p>
        </p:txBody>
      </p:sp>
      <p:sp>
        <p:nvSpPr>
          <p:cNvPr id="7" name="Text"/>
          <p:cNvSpPr txBox="1"/>
          <p:nvPr/>
        </p:nvSpPr>
        <p:spPr>
          <a:xfrm>
            <a:off x="3984171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Wed</a:t>
            </a:r>
            <a:endParaRPr lang="en-US" sz="1000" dirty="0"/>
          </a:p>
        </p:txBody>
      </p:sp>
      <p:sp>
        <p:nvSpPr>
          <p:cNvPr id="8" name="Text"/>
          <p:cNvSpPr txBox="1"/>
          <p:nvPr/>
        </p:nvSpPr>
        <p:spPr>
          <a:xfrm>
            <a:off x="5159829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Thu</a:t>
            </a:r>
            <a:endParaRPr lang="en-US" sz="1000" dirty="0"/>
          </a:p>
        </p:txBody>
      </p:sp>
      <p:sp>
        <p:nvSpPr>
          <p:cNvPr id="9" name="Text"/>
          <p:cNvSpPr txBox="1"/>
          <p:nvPr/>
        </p:nvSpPr>
        <p:spPr>
          <a:xfrm>
            <a:off x="6335486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Fri</a:t>
            </a:r>
            <a:endParaRPr lang="en-US" sz="1000" dirty="0"/>
          </a:p>
        </p:txBody>
      </p:sp>
      <p:sp>
        <p:nvSpPr>
          <p:cNvPr id="10" name="Text"/>
          <p:cNvSpPr txBox="1"/>
          <p:nvPr/>
        </p:nvSpPr>
        <p:spPr>
          <a:xfrm>
            <a:off x="7511143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Sat</a:t>
            </a:r>
            <a:endParaRPr lang="en-US" sz="1000" dirty="0"/>
          </a:p>
        </p:txBody>
      </p:sp>
      <p:sp>
        <p:nvSpPr>
          <p:cNvPr id="11" name="Empty"/>
          <p:cNvSpPr/>
          <p:nvPr/>
        </p:nvSpPr>
        <p:spPr>
          <a:xfrm>
            <a:off x="457200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2" name="Empty"/>
          <p:cNvSpPr/>
          <p:nvPr/>
        </p:nvSpPr>
        <p:spPr>
          <a:xfrm>
            <a:off x="1632857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3" name="Empty"/>
          <p:cNvSpPr/>
          <p:nvPr/>
        </p:nvSpPr>
        <p:spPr>
          <a:xfrm>
            <a:off x="2808514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4" name="Empty"/>
          <p:cNvSpPr/>
          <p:nvPr/>
        </p:nvSpPr>
        <p:spPr>
          <a:xfrm>
            <a:off x="3984171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5" name="Day 1"/>
          <p:cNvSpPr/>
          <p:nvPr/>
        </p:nvSpPr>
        <p:spPr>
          <a:xfrm>
            <a:off x="5159829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6" name="Date 1"/>
          <p:cNvSpPr txBox="1"/>
          <p:nvPr/>
        </p:nvSpPr>
        <p:spPr>
          <a:xfrm>
            <a:off x="5214693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</a:t>
            </a:r>
            <a:endParaRPr lang="en-US" sz="1100" dirty="0"/>
          </a:p>
        </p:txBody>
      </p:sp>
      <p:sp>
        <p:nvSpPr>
          <p:cNvPr id="17" name="Day 2"/>
          <p:cNvSpPr/>
          <p:nvPr/>
        </p:nvSpPr>
        <p:spPr>
          <a:xfrm>
            <a:off x="6335486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8" name="Date 2"/>
          <p:cNvSpPr txBox="1"/>
          <p:nvPr/>
        </p:nvSpPr>
        <p:spPr>
          <a:xfrm>
            <a:off x="6390350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</a:t>
            </a:r>
            <a:endParaRPr lang="en-US" sz="1100" dirty="0"/>
          </a:p>
        </p:txBody>
      </p:sp>
      <p:sp>
        <p:nvSpPr>
          <p:cNvPr id="19" name="Day 3"/>
          <p:cNvSpPr/>
          <p:nvPr/>
        </p:nvSpPr>
        <p:spPr>
          <a:xfrm>
            <a:off x="7511143" y="1389888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0" name="Date 3"/>
          <p:cNvSpPr txBox="1"/>
          <p:nvPr/>
        </p:nvSpPr>
        <p:spPr>
          <a:xfrm>
            <a:off x="7566007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</a:t>
            </a:r>
            <a:endParaRPr lang="en-US" sz="1100" dirty="0"/>
          </a:p>
        </p:txBody>
      </p:sp>
      <p:sp>
        <p:nvSpPr>
          <p:cNvPr id="21" name="Day 4"/>
          <p:cNvSpPr/>
          <p:nvPr/>
        </p:nvSpPr>
        <p:spPr>
          <a:xfrm>
            <a:off x="457200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2" name="Date 4"/>
          <p:cNvSpPr txBox="1"/>
          <p:nvPr/>
        </p:nvSpPr>
        <p:spPr>
          <a:xfrm>
            <a:off x="512064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4</a:t>
            </a:r>
            <a:endParaRPr lang="en-US" sz="1100" dirty="0"/>
          </a:p>
        </p:txBody>
      </p:sp>
      <p:sp>
        <p:nvSpPr>
          <p:cNvPr id="23" name="Day 5"/>
          <p:cNvSpPr/>
          <p:nvPr/>
        </p:nvSpPr>
        <p:spPr>
          <a:xfrm>
            <a:off x="1632857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4" name="Date 5"/>
          <p:cNvSpPr txBox="1"/>
          <p:nvPr/>
        </p:nvSpPr>
        <p:spPr>
          <a:xfrm>
            <a:off x="1687721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5</a:t>
            </a:r>
            <a:endParaRPr lang="en-US" sz="1100" dirty="0"/>
          </a:p>
        </p:txBody>
      </p:sp>
      <p:sp>
        <p:nvSpPr>
          <p:cNvPr id="25" name="Day 6"/>
          <p:cNvSpPr/>
          <p:nvPr/>
        </p:nvSpPr>
        <p:spPr>
          <a:xfrm>
            <a:off x="2808514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6" name="Date 6"/>
          <p:cNvSpPr txBox="1"/>
          <p:nvPr/>
        </p:nvSpPr>
        <p:spPr>
          <a:xfrm>
            <a:off x="2863378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6</a:t>
            </a:r>
            <a:endParaRPr lang="en-US" sz="1100" dirty="0"/>
          </a:p>
        </p:txBody>
      </p:sp>
      <p:sp>
        <p:nvSpPr>
          <p:cNvPr id="27" name="Day 7"/>
          <p:cNvSpPr/>
          <p:nvPr/>
        </p:nvSpPr>
        <p:spPr>
          <a:xfrm>
            <a:off x="3984171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8" name="Date 7"/>
          <p:cNvSpPr txBox="1"/>
          <p:nvPr/>
        </p:nvSpPr>
        <p:spPr>
          <a:xfrm>
            <a:off x="4039035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7</a:t>
            </a:r>
            <a:endParaRPr lang="en-US" sz="1100" dirty="0"/>
          </a:p>
        </p:txBody>
      </p:sp>
      <p:sp>
        <p:nvSpPr>
          <p:cNvPr id="29" name="Day 8"/>
          <p:cNvSpPr/>
          <p:nvPr/>
        </p:nvSpPr>
        <p:spPr>
          <a:xfrm>
            <a:off x="5159829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0" name="Date 8"/>
          <p:cNvSpPr txBox="1"/>
          <p:nvPr/>
        </p:nvSpPr>
        <p:spPr>
          <a:xfrm>
            <a:off x="5214693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8</a:t>
            </a:r>
            <a:endParaRPr lang="en-US" sz="1100" dirty="0"/>
          </a:p>
        </p:txBody>
      </p:sp>
      <p:sp>
        <p:nvSpPr>
          <p:cNvPr id="31" name="Day 9"/>
          <p:cNvSpPr/>
          <p:nvPr/>
        </p:nvSpPr>
        <p:spPr>
          <a:xfrm>
            <a:off x="6335486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2" name="Date 9"/>
          <p:cNvSpPr txBox="1"/>
          <p:nvPr/>
        </p:nvSpPr>
        <p:spPr>
          <a:xfrm>
            <a:off x="6390350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9</a:t>
            </a:r>
            <a:endParaRPr lang="en-US" sz="1100" dirty="0"/>
          </a:p>
        </p:txBody>
      </p:sp>
      <p:sp>
        <p:nvSpPr>
          <p:cNvPr id="33" name="Day 10"/>
          <p:cNvSpPr/>
          <p:nvPr/>
        </p:nvSpPr>
        <p:spPr>
          <a:xfrm>
            <a:off x="7511143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4" name="Date 10"/>
          <p:cNvSpPr txBox="1"/>
          <p:nvPr/>
        </p:nvSpPr>
        <p:spPr>
          <a:xfrm>
            <a:off x="7566007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10</a:t>
            </a:r>
            <a:endParaRPr lang="en-US" sz="1100" dirty="0"/>
          </a:p>
        </p:txBody>
      </p:sp>
      <p:sp>
        <p:nvSpPr>
          <p:cNvPr id="35" name="Day 11"/>
          <p:cNvSpPr/>
          <p:nvPr/>
        </p:nvSpPr>
        <p:spPr>
          <a:xfrm>
            <a:off x="457200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6" name="Date 11"/>
          <p:cNvSpPr txBox="1"/>
          <p:nvPr/>
        </p:nvSpPr>
        <p:spPr>
          <a:xfrm>
            <a:off x="512064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11</a:t>
            </a:r>
            <a:endParaRPr lang="en-US" sz="1100" dirty="0"/>
          </a:p>
        </p:txBody>
      </p:sp>
      <p:sp>
        <p:nvSpPr>
          <p:cNvPr id="37" name="Day 12"/>
          <p:cNvSpPr/>
          <p:nvPr/>
        </p:nvSpPr>
        <p:spPr>
          <a:xfrm>
            <a:off x="1632857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8" name="Date 12"/>
          <p:cNvSpPr txBox="1"/>
          <p:nvPr/>
        </p:nvSpPr>
        <p:spPr>
          <a:xfrm>
            <a:off x="1687721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12</a:t>
            </a:r>
            <a:endParaRPr lang="en-US" sz="1100" dirty="0"/>
          </a:p>
        </p:txBody>
      </p:sp>
      <p:sp>
        <p:nvSpPr>
          <p:cNvPr id="39" name="Day 13"/>
          <p:cNvSpPr/>
          <p:nvPr/>
        </p:nvSpPr>
        <p:spPr>
          <a:xfrm>
            <a:off x="2808514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0" name="Date 13"/>
          <p:cNvSpPr txBox="1"/>
          <p:nvPr/>
        </p:nvSpPr>
        <p:spPr>
          <a:xfrm>
            <a:off x="2863378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13</a:t>
            </a:r>
            <a:endParaRPr lang="en-US" sz="1100" dirty="0"/>
          </a:p>
        </p:txBody>
      </p:sp>
      <p:sp>
        <p:nvSpPr>
          <p:cNvPr id="41" name="Day 14"/>
          <p:cNvSpPr/>
          <p:nvPr/>
        </p:nvSpPr>
        <p:spPr>
          <a:xfrm>
            <a:off x="3984171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2" name="Date 14"/>
          <p:cNvSpPr txBox="1"/>
          <p:nvPr/>
        </p:nvSpPr>
        <p:spPr>
          <a:xfrm>
            <a:off x="4039035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14</a:t>
            </a:r>
            <a:endParaRPr lang="en-US" sz="1100" dirty="0"/>
          </a:p>
        </p:txBody>
      </p:sp>
      <p:sp>
        <p:nvSpPr>
          <p:cNvPr id="43" name="Day 15"/>
          <p:cNvSpPr/>
          <p:nvPr/>
        </p:nvSpPr>
        <p:spPr>
          <a:xfrm>
            <a:off x="5159829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4" name="Date 15"/>
          <p:cNvSpPr txBox="1"/>
          <p:nvPr/>
        </p:nvSpPr>
        <p:spPr>
          <a:xfrm>
            <a:off x="5214693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15</a:t>
            </a:r>
            <a:endParaRPr lang="en-US" sz="1100" dirty="0"/>
          </a:p>
        </p:txBody>
      </p:sp>
      <p:sp>
        <p:nvSpPr>
          <p:cNvPr id="45" name="Day 16"/>
          <p:cNvSpPr/>
          <p:nvPr/>
        </p:nvSpPr>
        <p:spPr>
          <a:xfrm>
            <a:off x="6335486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6" name="Date 16"/>
          <p:cNvSpPr txBox="1"/>
          <p:nvPr/>
        </p:nvSpPr>
        <p:spPr>
          <a:xfrm>
            <a:off x="6390350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16</a:t>
            </a:r>
            <a:endParaRPr lang="en-US" sz="1100" dirty="0"/>
          </a:p>
        </p:txBody>
      </p:sp>
      <p:sp>
        <p:nvSpPr>
          <p:cNvPr id="47" name="Day 17"/>
          <p:cNvSpPr/>
          <p:nvPr/>
        </p:nvSpPr>
        <p:spPr>
          <a:xfrm>
            <a:off x="7511143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8" name="Date 17"/>
          <p:cNvSpPr txBox="1"/>
          <p:nvPr/>
        </p:nvSpPr>
        <p:spPr>
          <a:xfrm>
            <a:off x="7566007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17</a:t>
            </a:r>
            <a:endParaRPr lang="en-US" sz="1100" dirty="0"/>
          </a:p>
        </p:txBody>
      </p:sp>
      <p:sp>
        <p:nvSpPr>
          <p:cNvPr id="49" name="Day 18"/>
          <p:cNvSpPr/>
          <p:nvPr/>
        </p:nvSpPr>
        <p:spPr>
          <a:xfrm>
            <a:off x="457200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0" name="Date 18"/>
          <p:cNvSpPr txBox="1"/>
          <p:nvPr/>
        </p:nvSpPr>
        <p:spPr>
          <a:xfrm>
            <a:off x="512064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18</a:t>
            </a:r>
            <a:endParaRPr lang="en-US" sz="1100" dirty="0"/>
          </a:p>
        </p:txBody>
      </p:sp>
      <p:sp>
        <p:nvSpPr>
          <p:cNvPr id="51" name="Day 19"/>
          <p:cNvSpPr/>
          <p:nvPr/>
        </p:nvSpPr>
        <p:spPr>
          <a:xfrm>
            <a:off x="1632857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2" name="Date 19"/>
          <p:cNvSpPr txBox="1"/>
          <p:nvPr/>
        </p:nvSpPr>
        <p:spPr>
          <a:xfrm>
            <a:off x="1687721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19</a:t>
            </a:r>
            <a:endParaRPr lang="en-US" sz="1100" dirty="0"/>
          </a:p>
        </p:txBody>
      </p:sp>
      <p:sp>
        <p:nvSpPr>
          <p:cNvPr id="53" name="Day 20"/>
          <p:cNvSpPr/>
          <p:nvPr/>
        </p:nvSpPr>
        <p:spPr>
          <a:xfrm>
            <a:off x="2808514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4" name="Date 20"/>
          <p:cNvSpPr txBox="1"/>
          <p:nvPr/>
        </p:nvSpPr>
        <p:spPr>
          <a:xfrm>
            <a:off x="2863378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20</a:t>
            </a:r>
            <a:endParaRPr lang="en-US" sz="1100" dirty="0"/>
          </a:p>
        </p:txBody>
      </p:sp>
      <p:sp>
        <p:nvSpPr>
          <p:cNvPr id="55" name="Day 21"/>
          <p:cNvSpPr/>
          <p:nvPr/>
        </p:nvSpPr>
        <p:spPr>
          <a:xfrm>
            <a:off x="3984171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6" name="Date 21"/>
          <p:cNvSpPr txBox="1"/>
          <p:nvPr/>
        </p:nvSpPr>
        <p:spPr>
          <a:xfrm>
            <a:off x="4039035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21</a:t>
            </a:r>
            <a:endParaRPr lang="en-US" sz="1100" dirty="0"/>
          </a:p>
        </p:txBody>
      </p:sp>
      <p:sp>
        <p:nvSpPr>
          <p:cNvPr id="57" name="Day 22"/>
          <p:cNvSpPr/>
          <p:nvPr/>
        </p:nvSpPr>
        <p:spPr>
          <a:xfrm>
            <a:off x="5159829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8" name="Date 22"/>
          <p:cNvSpPr txBox="1"/>
          <p:nvPr/>
        </p:nvSpPr>
        <p:spPr>
          <a:xfrm>
            <a:off x="5214693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22</a:t>
            </a:r>
            <a:endParaRPr lang="en-US" sz="1100" dirty="0"/>
          </a:p>
        </p:txBody>
      </p:sp>
      <p:sp>
        <p:nvSpPr>
          <p:cNvPr id="59" name="Day 23"/>
          <p:cNvSpPr/>
          <p:nvPr/>
        </p:nvSpPr>
        <p:spPr>
          <a:xfrm>
            <a:off x="6335486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0" name="Date 23"/>
          <p:cNvSpPr txBox="1"/>
          <p:nvPr/>
        </p:nvSpPr>
        <p:spPr>
          <a:xfrm>
            <a:off x="6390350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23</a:t>
            </a:r>
            <a:endParaRPr lang="en-US" sz="1100" dirty="0"/>
          </a:p>
        </p:txBody>
      </p:sp>
      <p:sp>
        <p:nvSpPr>
          <p:cNvPr id="61" name="Day 24"/>
          <p:cNvSpPr/>
          <p:nvPr/>
        </p:nvSpPr>
        <p:spPr>
          <a:xfrm>
            <a:off x="7511143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2" name="Date 24"/>
          <p:cNvSpPr txBox="1"/>
          <p:nvPr/>
        </p:nvSpPr>
        <p:spPr>
          <a:xfrm>
            <a:off x="7566007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24</a:t>
            </a:r>
            <a:endParaRPr lang="en-US" sz="1100" dirty="0"/>
          </a:p>
        </p:txBody>
      </p:sp>
      <p:sp>
        <p:nvSpPr>
          <p:cNvPr id="63" name="Day 25"/>
          <p:cNvSpPr/>
          <p:nvPr/>
        </p:nvSpPr>
        <p:spPr>
          <a:xfrm>
            <a:off x="457200" y="406359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4" name="Date 25"/>
          <p:cNvSpPr txBox="1"/>
          <p:nvPr/>
        </p:nvSpPr>
        <p:spPr>
          <a:xfrm>
            <a:off x="512064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25</a:t>
            </a:r>
            <a:endParaRPr lang="en-US" sz="1100" dirty="0"/>
          </a:p>
        </p:txBody>
      </p:sp>
      <p:sp>
        <p:nvSpPr>
          <p:cNvPr id="65" name="Day 26"/>
          <p:cNvSpPr/>
          <p:nvPr/>
        </p:nvSpPr>
        <p:spPr>
          <a:xfrm>
            <a:off x="1632857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6" name="Date 26"/>
          <p:cNvSpPr txBox="1"/>
          <p:nvPr/>
        </p:nvSpPr>
        <p:spPr>
          <a:xfrm>
            <a:off x="1687721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26</a:t>
            </a:r>
            <a:endParaRPr lang="en-US" sz="1100" dirty="0"/>
          </a:p>
        </p:txBody>
      </p:sp>
      <p:sp>
        <p:nvSpPr>
          <p:cNvPr id="67" name="Day 27"/>
          <p:cNvSpPr/>
          <p:nvPr/>
        </p:nvSpPr>
        <p:spPr>
          <a:xfrm>
            <a:off x="2808514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8" name="Date 27"/>
          <p:cNvSpPr txBox="1"/>
          <p:nvPr/>
        </p:nvSpPr>
        <p:spPr>
          <a:xfrm>
            <a:off x="2863378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27</a:t>
            </a:r>
            <a:endParaRPr lang="en-US" sz="1100" dirty="0"/>
          </a:p>
        </p:txBody>
      </p:sp>
      <p:sp>
        <p:nvSpPr>
          <p:cNvPr id="69" name="Day 28"/>
          <p:cNvSpPr/>
          <p:nvPr/>
        </p:nvSpPr>
        <p:spPr>
          <a:xfrm>
            <a:off x="3984171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0" name="Date 28"/>
          <p:cNvSpPr txBox="1"/>
          <p:nvPr/>
        </p:nvSpPr>
        <p:spPr>
          <a:xfrm>
            <a:off x="4039035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28</a:t>
            </a:r>
            <a:endParaRPr lang="en-US" sz="1100" dirty="0"/>
          </a:p>
        </p:txBody>
      </p:sp>
      <p:sp>
        <p:nvSpPr>
          <p:cNvPr id="71" name="Day 29"/>
          <p:cNvSpPr/>
          <p:nvPr/>
        </p:nvSpPr>
        <p:spPr>
          <a:xfrm>
            <a:off x="5159829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2" name="Date 29"/>
          <p:cNvSpPr txBox="1"/>
          <p:nvPr/>
        </p:nvSpPr>
        <p:spPr>
          <a:xfrm>
            <a:off x="5214693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29</a:t>
            </a:r>
            <a:endParaRPr lang="en-US" sz="1100" dirty="0"/>
          </a:p>
        </p:txBody>
      </p:sp>
      <p:sp>
        <p:nvSpPr>
          <p:cNvPr id="73" name="Day 30"/>
          <p:cNvSpPr/>
          <p:nvPr/>
        </p:nvSpPr>
        <p:spPr>
          <a:xfrm>
            <a:off x="6335486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4" name="Date 30"/>
          <p:cNvSpPr txBox="1"/>
          <p:nvPr/>
        </p:nvSpPr>
        <p:spPr>
          <a:xfrm>
            <a:off x="6390350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30</a:t>
            </a:r>
            <a:endParaRPr lang="en-US" sz="1100" dirty="0"/>
          </a:p>
        </p:txBody>
      </p:sp>
      <p:sp>
        <p:nvSpPr>
          <p:cNvPr id="75" name="Empty"/>
          <p:cNvSpPr/>
          <p:nvPr/>
        </p:nvSpPr>
        <p:spPr>
          <a:xfrm>
            <a:off x="7511143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May 2027</a:t>
            </a:r>
            <a:endParaRPr lang="en-US" sz="2600" dirty="0"/>
          </a:p>
        </p:txBody>
      </p:sp>
      <p:sp>
        <p:nvSpPr>
          <p:cNvPr id="3" name="Weekday header"/>
          <p:cNvSpPr/>
          <p:nvPr/>
        </p:nvSpPr>
        <p:spPr>
          <a:xfrm>
            <a:off x="457200" y="1097280"/>
            <a:ext cx="8229600" cy="292608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4" name="Text"/>
          <p:cNvSpPr txBox="1"/>
          <p:nvPr/>
        </p:nvSpPr>
        <p:spPr>
          <a:xfrm>
            <a:off x="457200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Sun</a:t>
            </a:r>
            <a:endParaRPr lang="en-US" sz="1000" dirty="0"/>
          </a:p>
        </p:txBody>
      </p:sp>
      <p:sp>
        <p:nvSpPr>
          <p:cNvPr id="5" name="Text"/>
          <p:cNvSpPr txBox="1"/>
          <p:nvPr/>
        </p:nvSpPr>
        <p:spPr>
          <a:xfrm>
            <a:off x="1632857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Mon</a:t>
            </a:r>
            <a:endParaRPr lang="en-US" sz="1000" dirty="0"/>
          </a:p>
        </p:txBody>
      </p:sp>
      <p:sp>
        <p:nvSpPr>
          <p:cNvPr id="6" name="Text"/>
          <p:cNvSpPr txBox="1"/>
          <p:nvPr/>
        </p:nvSpPr>
        <p:spPr>
          <a:xfrm>
            <a:off x="2808514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Tue</a:t>
            </a:r>
            <a:endParaRPr lang="en-US" sz="1000" dirty="0"/>
          </a:p>
        </p:txBody>
      </p:sp>
      <p:sp>
        <p:nvSpPr>
          <p:cNvPr id="7" name="Text"/>
          <p:cNvSpPr txBox="1"/>
          <p:nvPr/>
        </p:nvSpPr>
        <p:spPr>
          <a:xfrm>
            <a:off x="3984171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Wed</a:t>
            </a:r>
            <a:endParaRPr lang="en-US" sz="1000" dirty="0"/>
          </a:p>
        </p:txBody>
      </p:sp>
      <p:sp>
        <p:nvSpPr>
          <p:cNvPr id="8" name="Text"/>
          <p:cNvSpPr txBox="1"/>
          <p:nvPr/>
        </p:nvSpPr>
        <p:spPr>
          <a:xfrm>
            <a:off x="5159829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Thu</a:t>
            </a:r>
            <a:endParaRPr lang="en-US" sz="1000" dirty="0"/>
          </a:p>
        </p:txBody>
      </p:sp>
      <p:sp>
        <p:nvSpPr>
          <p:cNvPr id="9" name="Text"/>
          <p:cNvSpPr txBox="1"/>
          <p:nvPr/>
        </p:nvSpPr>
        <p:spPr>
          <a:xfrm>
            <a:off x="6335486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Fri</a:t>
            </a:r>
            <a:endParaRPr lang="en-US" sz="1000" dirty="0"/>
          </a:p>
        </p:txBody>
      </p:sp>
      <p:sp>
        <p:nvSpPr>
          <p:cNvPr id="10" name="Text"/>
          <p:cNvSpPr txBox="1"/>
          <p:nvPr/>
        </p:nvSpPr>
        <p:spPr>
          <a:xfrm>
            <a:off x="7511143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Sat</a:t>
            </a:r>
            <a:endParaRPr lang="en-US" sz="1000" dirty="0"/>
          </a:p>
        </p:txBody>
      </p:sp>
      <p:sp>
        <p:nvSpPr>
          <p:cNvPr id="11" name="Empty"/>
          <p:cNvSpPr/>
          <p:nvPr/>
        </p:nvSpPr>
        <p:spPr>
          <a:xfrm>
            <a:off x="457200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2" name="Empty"/>
          <p:cNvSpPr/>
          <p:nvPr/>
        </p:nvSpPr>
        <p:spPr>
          <a:xfrm>
            <a:off x="1632857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3" name="Empty"/>
          <p:cNvSpPr/>
          <p:nvPr/>
        </p:nvSpPr>
        <p:spPr>
          <a:xfrm>
            <a:off x="2808514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4" name="Empty"/>
          <p:cNvSpPr/>
          <p:nvPr/>
        </p:nvSpPr>
        <p:spPr>
          <a:xfrm>
            <a:off x="3984171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5" name="Empty"/>
          <p:cNvSpPr/>
          <p:nvPr/>
        </p:nvSpPr>
        <p:spPr>
          <a:xfrm>
            <a:off x="5159829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6" name="Empty"/>
          <p:cNvSpPr/>
          <p:nvPr/>
        </p:nvSpPr>
        <p:spPr>
          <a:xfrm>
            <a:off x="6335486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7" name="Day 1"/>
          <p:cNvSpPr/>
          <p:nvPr/>
        </p:nvSpPr>
        <p:spPr>
          <a:xfrm>
            <a:off x="7511143" y="1389888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8" name="Date 1"/>
          <p:cNvSpPr txBox="1"/>
          <p:nvPr/>
        </p:nvSpPr>
        <p:spPr>
          <a:xfrm>
            <a:off x="7566007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</a:t>
            </a:r>
            <a:endParaRPr lang="en-US" sz="1100" dirty="0"/>
          </a:p>
        </p:txBody>
      </p:sp>
      <p:sp>
        <p:nvSpPr>
          <p:cNvPr id="19" name="Day 2"/>
          <p:cNvSpPr/>
          <p:nvPr/>
        </p:nvSpPr>
        <p:spPr>
          <a:xfrm>
            <a:off x="457200" y="1946910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0" name="Date 2"/>
          <p:cNvSpPr txBox="1"/>
          <p:nvPr/>
        </p:nvSpPr>
        <p:spPr>
          <a:xfrm>
            <a:off x="512064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</a:t>
            </a:r>
            <a:endParaRPr lang="en-US" sz="1100" dirty="0"/>
          </a:p>
        </p:txBody>
      </p:sp>
      <p:sp>
        <p:nvSpPr>
          <p:cNvPr id="21" name="Day 3"/>
          <p:cNvSpPr/>
          <p:nvPr/>
        </p:nvSpPr>
        <p:spPr>
          <a:xfrm>
            <a:off x="1632857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2" name="Date 3"/>
          <p:cNvSpPr txBox="1"/>
          <p:nvPr/>
        </p:nvSpPr>
        <p:spPr>
          <a:xfrm>
            <a:off x="1687721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</a:t>
            </a:r>
            <a:endParaRPr lang="en-US" sz="1100" dirty="0"/>
          </a:p>
        </p:txBody>
      </p:sp>
      <p:sp>
        <p:nvSpPr>
          <p:cNvPr id="23" name="Day 4"/>
          <p:cNvSpPr/>
          <p:nvPr/>
        </p:nvSpPr>
        <p:spPr>
          <a:xfrm>
            <a:off x="2808514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4" name="Date 4"/>
          <p:cNvSpPr txBox="1"/>
          <p:nvPr/>
        </p:nvSpPr>
        <p:spPr>
          <a:xfrm>
            <a:off x="2863378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4</a:t>
            </a:r>
            <a:endParaRPr lang="en-US" sz="1100" dirty="0"/>
          </a:p>
        </p:txBody>
      </p:sp>
      <p:sp>
        <p:nvSpPr>
          <p:cNvPr id="25" name="Day 5"/>
          <p:cNvSpPr/>
          <p:nvPr/>
        </p:nvSpPr>
        <p:spPr>
          <a:xfrm>
            <a:off x="3984171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6" name="Date 5"/>
          <p:cNvSpPr txBox="1"/>
          <p:nvPr/>
        </p:nvSpPr>
        <p:spPr>
          <a:xfrm>
            <a:off x="4039035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5</a:t>
            </a:r>
            <a:endParaRPr lang="en-US" sz="1100" dirty="0"/>
          </a:p>
        </p:txBody>
      </p:sp>
      <p:sp>
        <p:nvSpPr>
          <p:cNvPr id="27" name="Day 6"/>
          <p:cNvSpPr/>
          <p:nvPr/>
        </p:nvSpPr>
        <p:spPr>
          <a:xfrm>
            <a:off x="5159829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8" name="Date 6"/>
          <p:cNvSpPr txBox="1"/>
          <p:nvPr/>
        </p:nvSpPr>
        <p:spPr>
          <a:xfrm>
            <a:off x="5214693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6</a:t>
            </a:r>
            <a:endParaRPr lang="en-US" sz="1100" dirty="0"/>
          </a:p>
        </p:txBody>
      </p:sp>
      <p:sp>
        <p:nvSpPr>
          <p:cNvPr id="29" name="Day 7"/>
          <p:cNvSpPr/>
          <p:nvPr/>
        </p:nvSpPr>
        <p:spPr>
          <a:xfrm>
            <a:off x="6335486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0" name="Date 7"/>
          <p:cNvSpPr txBox="1"/>
          <p:nvPr/>
        </p:nvSpPr>
        <p:spPr>
          <a:xfrm>
            <a:off x="6390350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7</a:t>
            </a:r>
            <a:endParaRPr lang="en-US" sz="1100" dirty="0"/>
          </a:p>
        </p:txBody>
      </p:sp>
      <p:sp>
        <p:nvSpPr>
          <p:cNvPr id="31" name="Day 8"/>
          <p:cNvSpPr/>
          <p:nvPr/>
        </p:nvSpPr>
        <p:spPr>
          <a:xfrm>
            <a:off x="7511143" y="1946910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2" name="Date 8"/>
          <p:cNvSpPr txBox="1"/>
          <p:nvPr/>
        </p:nvSpPr>
        <p:spPr>
          <a:xfrm>
            <a:off x="7566007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8</a:t>
            </a:r>
            <a:endParaRPr lang="en-US" sz="1100" dirty="0"/>
          </a:p>
        </p:txBody>
      </p:sp>
      <p:sp>
        <p:nvSpPr>
          <p:cNvPr id="33" name="Day 9"/>
          <p:cNvSpPr/>
          <p:nvPr/>
        </p:nvSpPr>
        <p:spPr>
          <a:xfrm>
            <a:off x="457200" y="2503932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4" name="Date 9"/>
          <p:cNvSpPr txBox="1"/>
          <p:nvPr/>
        </p:nvSpPr>
        <p:spPr>
          <a:xfrm>
            <a:off x="512064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9</a:t>
            </a:r>
            <a:endParaRPr lang="en-US" sz="1100" dirty="0"/>
          </a:p>
        </p:txBody>
      </p:sp>
      <p:sp>
        <p:nvSpPr>
          <p:cNvPr id="35" name="Day 10"/>
          <p:cNvSpPr/>
          <p:nvPr/>
        </p:nvSpPr>
        <p:spPr>
          <a:xfrm>
            <a:off x="1632857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6" name="Date 10"/>
          <p:cNvSpPr txBox="1"/>
          <p:nvPr/>
        </p:nvSpPr>
        <p:spPr>
          <a:xfrm>
            <a:off x="1687721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10</a:t>
            </a:r>
            <a:endParaRPr lang="en-US" sz="1100" dirty="0"/>
          </a:p>
        </p:txBody>
      </p:sp>
      <p:sp>
        <p:nvSpPr>
          <p:cNvPr id="37" name="Day 11"/>
          <p:cNvSpPr/>
          <p:nvPr/>
        </p:nvSpPr>
        <p:spPr>
          <a:xfrm>
            <a:off x="2808514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8" name="Date 11"/>
          <p:cNvSpPr txBox="1"/>
          <p:nvPr/>
        </p:nvSpPr>
        <p:spPr>
          <a:xfrm>
            <a:off x="2863378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11</a:t>
            </a:r>
            <a:endParaRPr lang="en-US" sz="1100" dirty="0"/>
          </a:p>
        </p:txBody>
      </p:sp>
      <p:sp>
        <p:nvSpPr>
          <p:cNvPr id="39" name="Day 12"/>
          <p:cNvSpPr/>
          <p:nvPr/>
        </p:nvSpPr>
        <p:spPr>
          <a:xfrm>
            <a:off x="3984171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0" name="Date 12"/>
          <p:cNvSpPr txBox="1"/>
          <p:nvPr/>
        </p:nvSpPr>
        <p:spPr>
          <a:xfrm>
            <a:off x="4039035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12</a:t>
            </a:r>
            <a:endParaRPr lang="en-US" sz="1100" dirty="0"/>
          </a:p>
        </p:txBody>
      </p:sp>
      <p:sp>
        <p:nvSpPr>
          <p:cNvPr id="41" name="Day 13"/>
          <p:cNvSpPr/>
          <p:nvPr/>
        </p:nvSpPr>
        <p:spPr>
          <a:xfrm>
            <a:off x="5159829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2" name="Date 13"/>
          <p:cNvSpPr txBox="1"/>
          <p:nvPr/>
        </p:nvSpPr>
        <p:spPr>
          <a:xfrm>
            <a:off x="5214693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13</a:t>
            </a:r>
            <a:endParaRPr lang="en-US" sz="1100" dirty="0"/>
          </a:p>
        </p:txBody>
      </p:sp>
      <p:sp>
        <p:nvSpPr>
          <p:cNvPr id="43" name="Day 14"/>
          <p:cNvSpPr/>
          <p:nvPr/>
        </p:nvSpPr>
        <p:spPr>
          <a:xfrm>
            <a:off x="6335486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4" name="Date 14"/>
          <p:cNvSpPr txBox="1"/>
          <p:nvPr/>
        </p:nvSpPr>
        <p:spPr>
          <a:xfrm>
            <a:off x="6390350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14</a:t>
            </a:r>
            <a:endParaRPr lang="en-US" sz="1100" dirty="0"/>
          </a:p>
        </p:txBody>
      </p:sp>
      <p:sp>
        <p:nvSpPr>
          <p:cNvPr id="45" name="Day 15"/>
          <p:cNvSpPr/>
          <p:nvPr/>
        </p:nvSpPr>
        <p:spPr>
          <a:xfrm>
            <a:off x="7511143" y="2503932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6" name="Date 15"/>
          <p:cNvSpPr txBox="1"/>
          <p:nvPr/>
        </p:nvSpPr>
        <p:spPr>
          <a:xfrm>
            <a:off x="7566007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15</a:t>
            </a:r>
            <a:endParaRPr lang="en-US" sz="1100" dirty="0"/>
          </a:p>
        </p:txBody>
      </p:sp>
      <p:sp>
        <p:nvSpPr>
          <p:cNvPr id="47" name="Day 16"/>
          <p:cNvSpPr/>
          <p:nvPr/>
        </p:nvSpPr>
        <p:spPr>
          <a:xfrm>
            <a:off x="457200" y="3060954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8" name="Date 16"/>
          <p:cNvSpPr txBox="1"/>
          <p:nvPr/>
        </p:nvSpPr>
        <p:spPr>
          <a:xfrm>
            <a:off x="512064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16</a:t>
            </a:r>
            <a:endParaRPr lang="en-US" sz="1100" dirty="0"/>
          </a:p>
        </p:txBody>
      </p:sp>
      <p:sp>
        <p:nvSpPr>
          <p:cNvPr id="49" name="Day 17"/>
          <p:cNvSpPr/>
          <p:nvPr/>
        </p:nvSpPr>
        <p:spPr>
          <a:xfrm>
            <a:off x="1632857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0" name="Date 17"/>
          <p:cNvSpPr txBox="1"/>
          <p:nvPr/>
        </p:nvSpPr>
        <p:spPr>
          <a:xfrm>
            <a:off x="1687721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17</a:t>
            </a:r>
            <a:endParaRPr lang="en-US" sz="1100" dirty="0"/>
          </a:p>
        </p:txBody>
      </p:sp>
      <p:sp>
        <p:nvSpPr>
          <p:cNvPr id="51" name="Day 18"/>
          <p:cNvSpPr/>
          <p:nvPr/>
        </p:nvSpPr>
        <p:spPr>
          <a:xfrm>
            <a:off x="2808514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2" name="Date 18"/>
          <p:cNvSpPr txBox="1"/>
          <p:nvPr/>
        </p:nvSpPr>
        <p:spPr>
          <a:xfrm>
            <a:off x="2863378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18</a:t>
            </a:r>
            <a:endParaRPr lang="en-US" sz="1100" dirty="0"/>
          </a:p>
        </p:txBody>
      </p:sp>
      <p:sp>
        <p:nvSpPr>
          <p:cNvPr id="53" name="Day 19"/>
          <p:cNvSpPr/>
          <p:nvPr/>
        </p:nvSpPr>
        <p:spPr>
          <a:xfrm>
            <a:off x="3984171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4" name="Date 19"/>
          <p:cNvSpPr txBox="1"/>
          <p:nvPr/>
        </p:nvSpPr>
        <p:spPr>
          <a:xfrm>
            <a:off x="4039035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19</a:t>
            </a:r>
            <a:endParaRPr lang="en-US" sz="1100" dirty="0"/>
          </a:p>
        </p:txBody>
      </p:sp>
      <p:sp>
        <p:nvSpPr>
          <p:cNvPr id="55" name="Day 20"/>
          <p:cNvSpPr/>
          <p:nvPr/>
        </p:nvSpPr>
        <p:spPr>
          <a:xfrm>
            <a:off x="5159829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6" name="Date 20"/>
          <p:cNvSpPr txBox="1"/>
          <p:nvPr/>
        </p:nvSpPr>
        <p:spPr>
          <a:xfrm>
            <a:off x="5214693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20</a:t>
            </a:r>
            <a:endParaRPr lang="en-US" sz="1100" dirty="0"/>
          </a:p>
        </p:txBody>
      </p:sp>
      <p:sp>
        <p:nvSpPr>
          <p:cNvPr id="57" name="Day 21"/>
          <p:cNvSpPr/>
          <p:nvPr/>
        </p:nvSpPr>
        <p:spPr>
          <a:xfrm>
            <a:off x="6335486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8" name="Date 21"/>
          <p:cNvSpPr txBox="1"/>
          <p:nvPr/>
        </p:nvSpPr>
        <p:spPr>
          <a:xfrm>
            <a:off x="6390350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21</a:t>
            </a:r>
            <a:endParaRPr lang="en-US" sz="1100" dirty="0"/>
          </a:p>
        </p:txBody>
      </p:sp>
      <p:sp>
        <p:nvSpPr>
          <p:cNvPr id="59" name="Day 22"/>
          <p:cNvSpPr/>
          <p:nvPr/>
        </p:nvSpPr>
        <p:spPr>
          <a:xfrm>
            <a:off x="7511143" y="3060954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0" name="Date 22"/>
          <p:cNvSpPr txBox="1"/>
          <p:nvPr/>
        </p:nvSpPr>
        <p:spPr>
          <a:xfrm>
            <a:off x="7566007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22</a:t>
            </a:r>
            <a:endParaRPr lang="en-US" sz="1100" dirty="0"/>
          </a:p>
        </p:txBody>
      </p:sp>
      <p:sp>
        <p:nvSpPr>
          <p:cNvPr id="61" name="Day 23"/>
          <p:cNvSpPr/>
          <p:nvPr/>
        </p:nvSpPr>
        <p:spPr>
          <a:xfrm>
            <a:off x="457200" y="3617976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2" name="Date 23"/>
          <p:cNvSpPr txBox="1"/>
          <p:nvPr/>
        </p:nvSpPr>
        <p:spPr>
          <a:xfrm>
            <a:off x="512064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23</a:t>
            </a:r>
            <a:endParaRPr lang="en-US" sz="1100" dirty="0"/>
          </a:p>
        </p:txBody>
      </p:sp>
      <p:sp>
        <p:nvSpPr>
          <p:cNvPr id="63" name="Day 24"/>
          <p:cNvSpPr/>
          <p:nvPr/>
        </p:nvSpPr>
        <p:spPr>
          <a:xfrm>
            <a:off x="1632857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4" name="Date 24"/>
          <p:cNvSpPr txBox="1"/>
          <p:nvPr/>
        </p:nvSpPr>
        <p:spPr>
          <a:xfrm>
            <a:off x="1687721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24</a:t>
            </a:r>
            <a:endParaRPr lang="en-US" sz="1100" dirty="0"/>
          </a:p>
        </p:txBody>
      </p:sp>
      <p:sp>
        <p:nvSpPr>
          <p:cNvPr id="65" name="Day 25"/>
          <p:cNvSpPr/>
          <p:nvPr/>
        </p:nvSpPr>
        <p:spPr>
          <a:xfrm>
            <a:off x="2808514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6" name="Date 25"/>
          <p:cNvSpPr txBox="1"/>
          <p:nvPr/>
        </p:nvSpPr>
        <p:spPr>
          <a:xfrm>
            <a:off x="2863378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25</a:t>
            </a:r>
            <a:endParaRPr lang="en-US" sz="1100" dirty="0"/>
          </a:p>
        </p:txBody>
      </p:sp>
      <p:sp>
        <p:nvSpPr>
          <p:cNvPr id="67" name="Day 26"/>
          <p:cNvSpPr/>
          <p:nvPr/>
        </p:nvSpPr>
        <p:spPr>
          <a:xfrm>
            <a:off x="3984171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8" name="Date 26"/>
          <p:cNvSpPr txBox="1"/>
          <p:nvPr/>
        </p:nvSpPr>
        <p:spPr>
          <a:xfrm>
            <a:off x="4039035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26</a:t>
            </a:r>
            <a:endParaRPr lang="en-US" sz="1100" dirty="0"/>
          </a:p>
        </p:txBody>
      </p:sp>
      <p:sp>
        <p:nvSpPr>
          <p:cNvPr id="69" name="Day 27"/>
          <p:cNvSpPr/>
          <p:nvPr/>
        </p:nvSpPr>
        <p:spPr>
          <a:xfrm>
            <a:off x="5159829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0" name="Date 27"/>
          <p:cNvSpPr txBox="1"/>
          <p:nvPr/>
        </p:nvSpPr>
        <p:spPr>
          <a:xfrm>
            <a:off x="5214693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27</a:t>
            </a:r>
            <a:endParaRPr lang="en-US" sz="1100" dirty="0"/>
          </a:p>
        </p:txBody>
      </p:sp>
      <p:sp>
        <p:nvSpPr>
          <p:cNvPr id="71" name="Day 28"/>
          <p:cNvSpPr/>
          <p:nvPr/>
        </p:nvSpPr>
        <p:spPr>
          <a:xfrm>
            <a:off x="6335486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2" name="Date 28"/>
          <p:cNvSpPr txBox="1"/>
          <p:nvPr/>
        </p:nvSpPr>
        <p:spPr>
          <a:xfrm>
            <a:off x="6390350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28</a:t>
            </a:r>
            <a:endParaRPr lang="en-US" sz="1100" dirty="0"/>
          </a:p>
        </p:txBody>
      </p:sp>
      <p:sp>
        <p:nvSpPr>
          <p:cNvPr id="73" name="Day 29"/>
          <p:cNvSpPr/>
          <p:nvPr/>
        </p:nvSpPr>
        <p:spPr>
          <a:xfrm>
            <a:off x="7511143" y="3617976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4" name="Date 29"/>
          <p:cNvSpPr txBox="1"/>
          <p:nvPr/>
        </p:nvSpPr>
        <p:spPr>
          <a:xfrm>
            <a:off x="7566007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29</a:t>
            </a:r>
            <a:endParaRPr lang="en-US" sz="1100" dirty="0"/>
          </a:p>
        </p:txBody>
      </p:sp>
      <p:sp>
        <p:nvSpPr>
          <p:cNvPr id="75" name="Day 30"/>
          <p:cNvSpPr/>
          <p:nvPr/>
        </p:nvSpPr>
        <p:spPr>
          <a:xfrm>
            <a:off x="457200" y="4174998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6" name="Date 30"/>
          <p:cNvSpPr txBox="1"/>
          <p:nvPr/>
        </p:nvSpPr>
        <p:spPr>
          <a:xfrm>
            <a:off x="512064" y="420243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30</a:t>
            </a:r>
            <a:endParaRPr lang="en-US" sz="1100" dirty="0"/>
          </a:p>
        </p:txBody>
      </p:sp>
      <p:sp>
        <p:nvSpPr>
          <p:cNvPr id="77" name="Day 31"/>
          <p:cNvSpPr/>
          <p:nvPr/>
        </p:nvSpPr>
        <p:spPr>
          <a:xfrm>
            <a:off x="1632857" y="4174998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8" name="Date 31"/>
          <p:cNvSpPr txBox="1"/>
          <p:nvPr/>
        </p:nvSpPr>
        <p:spPr>
          <a:xfrm>
            <a:off x="1687721" y="420243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31</a:t>
            </a:r>
            <a:endParaRPr lang="en-US" sz="1100" dirty="0"/>
          </a:p>
        </p:txBody>
      </p:sp>
      <p:sp>
        <p:nvSpPr>
          <p:cNvPr id="79" name="Notes 31"/>
          <p:cNvSpPr txBox="1"/>
          <p:nvPr/>
        </p:nvSpPr>
        <p:spPr>
          <a:xfrm>
            <a:off x="1687721" y="4449318"/>
            <a:ext cx="1065929" cy="2461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Memorial Day</a:t>
            </a:r>
            <a:endParaRPr lang="en-US" sz="800" dirty="0"/>
          </a:p>
        </p:txBody>
      </p:sp>
      <p:sp>
        <p:nvSpPr>
          <p:cNvPr id="80" name="Empty"/>
          <p:cNvSpPr/>
          <p:nvPr/>
        </p:nvSpPr>
        <p:spPr>
          <a:xfrm>
            <a:off x="2808514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1" name="Empty"/>
          <p:cNvSpPr/>
          <p:nvPr/>
        </p:nvSpPr>
        <p:spPr>
          <a:xfrm>
            <a:off x="3984171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2" name="Empty"/>
          <p:cNvSpPr/>
          <p:nvPr/>
        </p:nvSpPr>
        <p:spPr>
          <a:xfrm>
            <a:off x="5159829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3" name="Empty"/>
          <p:cNvSpPr/>
          <p:nvPr/>
        </p:nvSpPr>
        <p:spPr>
          <a:xfrm>
            <a:off x="6335486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4" name="Empty"/>
          <p:cNvSpPr/>
          <p:nvPr/>
        </p:nvSpPr>
        <p:spPr>
          <a:xfrm>
            <a:off x="7511143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June 2027</a:t>
            </a:r>
            <a:endParaRPr lang="en-US" sz="2600" dirty="0"/>
          </a:p>
        </p:txBody>
      </p:sp>
      <p:sp>
        <p:nvSpPr>
          <p:cNvPr id="3" name="Weekday header"/>
          <p:cNvSpPr/>
          <p:nvPr/>
        </p:nvSpPr>
        <p:spPr>
          <a:xfrm>
            <a:off x="457200" y="1097280"/>
            <a:ext cx="8229600" cy="292608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4" name="Text"/>
          <p:cNvSpPr txBox="1"/>
          <p:nvPr/>
        </p:nvSpPr>
        <p:spPr>
          <a:xfrm>
            <a:off x="457200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Sun</a:t>
            </a:r>
            <a:endParaRPr lang="en-US" sz="1000" dirty="0"/>
          </a:p>
        </p:txBody>
      </p:sp>
      <p:sp>
        <p:nvSpPr>
          <p:cNvPr id="5" name="Text"/>
          <p:cNvSpPr txBox="1"/>
          <p:nvPr/>
        </p:nvSpPr>
        <p:spPr>
          <a:xfrm>
            <a:off x="1632857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Mon</a:t>
            </a:r>
            <a:endParaRPr lang="en-US" sz="1000" dirty="0"/>
          </a:p>
        </p:txBody>
      </p:sp>
      <p:sp>
        <p:nvSpPr>
          <p:cNvPr id="6" name="Text"/>
          <p:cNvSpPr txBox="1"/>
          <p:nvPr/>
        </p:nvSpPr>
        <p:spPr>
          <a:xfrm>
            <a:off x="2808514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Tue</a:t>
            </a:r>
            <a:endParaRPr lang="en-US" sz="1000" dirty="0"/>
          </a:p>
        </p:txBody>
      </p:sp>
      <p:sp>
        <p:nvSpPr>
          <p:cNvPr id="7" name="Text"/>
          <p:cNvSpPr txBox="1"/>
          <p:nvPr/>
        </p:nvSpPr>
        <p:spPr>
          <a:xfrm>
            <a:off x="3984171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Wed</a:t>
            </a:r>
            <a:endParaRPr lang="en-US" sz="1000" dirty="0"/>
          </a:p>
        </p:txBody>
      </p:sp>
      <p:sp>
        <p:nvSpPr>
          <p:cNvPr id="8" name="Text"/>
          <p:cNvSpPr txBox="1"/>
          <p:nvPr/>
        </p:nvSpPr>
        <p:spPr>
          <a:xfrm>
            <a:off x="5159829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Thu</a:t>
            </a:r>
            <a:endParaRPr lang="en-US" sz="1000" dirty="0"/>
          </a:p>
        </p:txBody>
      </p:sp>
      <p:sp>
        <p:nvSpPr>
          <p:cNvPr id="9" name="Text"/>
          <p:cNvSpPr txBox="1"/>
          <p:nvPr/>
        </p:nvSpPr>
        <p:spPr>
          <a:xfrm>
            <a:off x="6335486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Fri</a:t>
            </a:r>
            <a:endParaRPr lang="en-US" sz="1000" dirty="0"/>
          </a:p>
        </p:txBody>
      </p:sp>
      <p:sp>
        <p:nvSpPr>
          <p:cNvPr id="10" name="Text"/>
          <p:cNvSpPr txBox="1"/>
          <p:nvPr/>
        </p:nvSpPr>
        <p:spPr>
          <a:xfrm>
            <a:off x="7511143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Sat</a:t>
            </a:r>
            <a:endParaRPr lang="en-US" sz="1000" dirty="0"/>
          </a:p>
        </p:txBody>
      </p:sp>
      <p:sp>
        <p:nvSpPr>
          <p:cNvPr id="11" name="Empty"/>
          <p:cNvSpPr/>
          <p:nvPr/>
        </p:nvSpPr>
        <p:spPr>
          <a:xfrm>
            <a:off x="457200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2" name="Empty"/>
          <p:cNvSpPr/>
          <p:nvPr/>
        </p:nvSpPr>
        <p:spPr>
          <a:xfrm>
            <a:off x="1632857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3" name="Day 1"/>
          <p:cNvSpPr/>
          <p:nvPr/>
        </p:nvSpPr>
        <p:spPr>
          <a:xfrm>
            <a:off x="2808514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4" name="Date 1"/>
          <p:cNvSpPr txBox="1"/>
          <p:nvPr/>
        </p:nvSpPr>
        <p:spPr>
          <a:xfrm>
            <a:off x="2863378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</a:t>
            </a:r>
            <a:endParaRPr lang="en-US" sz="1100" dirty="0"/>
          </a:p>
        </p:txBody>
      </p:sp>
      <p:sp>
        <p:nvSpPr>
          <p:cNvPr id="15" name="Day 2"/>
          <p:cNvSpPr/>
          <p:nvPr/>
        </p:nvSpPr>
        <p:spPr>
          <a:xfrm>
            <a:off x="3984171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6" name="Date 2"/>
          <p:cNvSpPr txBox="1"/>
          <p:nvPr/>
        </p:nvSpPr>
        <p:spPr>
          <a:xfrm>
            <a:off x="4039035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</a:t>
            </a:r>
            <a:endParaRPr lang="en-US" sz="1100" dirty="0"/>
          </a:p>
        </p:txBody>
      </p:sp>
      <p:sp>
        <p:nvSpPr>
          <p:cNvPr id="17" name="Day 3"/>
          <p:cNvSpPr/>
          <p:nvPr/>
        </p:nvSpPr>
        <p:spPr>
          <a:xfrm>
            <a:off x="5159829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8" name="Date 3"/>
          <p:cNvSpPr txBox="1"/>
          <p:nvPr/>
        </p:nvSpPr>
        <p:spPr>
          <a:xfrm>
            <a:off x="5214693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</a:t>
            </a:r>
            <a:endParaRPr lang="en-US" sz="1100" dirty="0"/>
          </a:p>
        </p:txBody>
      </p:sp>
      <p:sp>
        <p:nvSpPr>
          <p:cNvPr id="19" name="Day 4"/>
          <p:cNvSpPr/>
          <p:nvPr/>
        </p:nvSpPr>
        <p:spPr>
          <a:xfrm>
            <a:off x="6335486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0" name="Date 4"/>
          <p:cNvSpPr txBox="1"/>
          <p:nvPr/>
        </p:nvSpPr>
        <p:spPr>
          <a:xfrm>
            <a:off x="6390350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4</a:t>
            </a:r>
            <a:endParaRPr lang="en-US" sz="1100" dirty="0"/>
          </a:p>
        </p:txBody>
      </p:sp>
      <p:sp>
        <p:nvSpPr>
          <p:cNvPr id="21" name="Day 5"/>
          <p:cNvSpPr/>
          <p:nvPr/>
        </p:nvSpPr>
        <p:spPr>
          <a:xfrm>
            <a:off x="7511143" y="1389888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2" name="Date 5"/>
          <p:cNvSpPr txBox="1"/>
          <p:nvPr/>
        </p:nvSpPr>
        <p:spPr>
          <a:xfrm>
            <a:off x="7566007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5</a:t>
            </a:r>
            <a:endParaRPr lang="en-US" sz="1100" dirty="0"/>
          </a:p>
        </p:txBody>
      </p:sp>
      <p:sp>
        <p:nvSpPr>
          <p:cNvPr id="23" name="Day 6"/>
          <p:cNvSpPr/>
          <p:nvPr/>
        </p:nvSpPr>
        <p:spPr>
          <a:xfrm>
            <a:off x="457200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4" name="Date 6"/>
          <p:cNvSpPr txBox="1"/>
          <p:nvPr/>
        </p:nvSpPr>
        <p:spPr>
          <a:xfrm>
            <a:off x="512064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6</a:t>
            </a:r>
            <a:endParaRPr lang="en-US" sz="1100" dirty="0"/>
          </a:p>
        </p:txBody>
      </p:sp>
      <p:sp>
        <p:nvSpPr>
          <p:cNvPr id="25" name="Day 7"/>
          <p:cNvSpPr/>
          <p:nvPr/>
        </p:nvSpPr>
        <p:spPr>
          <a:xfrm>
            <a:off x="1632857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6" name="Date 7"/>
          <p:cNvSpPr txBox="1"/>
          <p:nvPr/>
        </p:nvSpPr>
        <p:spPr>
          <a:xfrm>
            <a:off x="1687721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7</a:t>
            </a:r>
            <a:endParaRPr lang="en-US" sz="1100" dirty="0"/>
          </a:p>
        </p:txBody>
      </p:sp>
      <p:sp>
        <p:nvSpPr>
          <p:cNvPr id="27" name="Day 8"/>
          <p:cNvSpPr/>
          <p:nvPr/>
        </p:nvSpPr>
        <p:spPr>
          <a:xfrm>
            <a:off x="2808514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8" name="Date 8"/>
          <p:cNvSpPr txBox="1"/>
          <p:nvPr/>
        </p:nvSpPr>
        <p:spPr>
          <a:xfrm>
            <a:off x="2863378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8</a:t>
            </a:r>
            <a:endParaRPr lang="en-US" sz="1100" dirty="0"/>
          </a:p>
        </p:txBody>
      </p:sp>
      <p:sp>
        <p:nvSpPr>
          <p:cNvPr id="29" name="Day 9"/>
          <p:cNvSpPr/>
          <p:nvPr/>
        </p:nvSpPr>
        <p:spPr>
          <a:xfrm>
            <a:off x="3984171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0" name="Date 9"/>
          <p:cNvSpPr txBox="1"/>
          <p:nvPr/>
        </p:nvSpPr>
        <p:spPr>
          <a:xfrm>
            <a:off x="4039035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9</a:t>
            </a:r>
            <a:endParaRPr lang="en-US" sz="1100" dirty="0"/>
          </a:p>
        </p:txBody>
      </p:sp>
      <p:sp>
        <p:nvSpPr>
          <p:cNvPr id="31" name="Day 10"/>
          <p:cNvSpPr/>
          <p:nvPr/>
        </p:nvSpPr>
        <p:spPr>
          <a:xfrm>
            <a:off x="5159829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2" name="Date 10"/>
          <p:cNvSpPr txBox="1"/>
          <p:nvPr/>
        </p:nvSpPr>
        <p:spPr>
          <a:xfrm>
            <a:off x="5214693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10</a:t>
            </a:r>
            <a:endParaRPr lang="en-US" sz="1100" dirty="0"/>
          </a:p>
        </p:txBody>
      </p:sp>
      <p:sp>
        <p:nvSpPr>
          <p:cNvPr id="33" name="Day 11"/>
          <p:cNvSpPr/>
          <p:nvPr/>
        </p:nvSpPr>
        <p:spPr>
          <a:xfrm>
            <a:off x="6335486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4" name="Date 11"/>
          <p:cNvSpPr txBox="1"/>
          <p:nvPr/>
        </p:nvSpPr>
        <p:spPr>
          <a:xfrm>
            <a:off x="6390350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11</a:t>
            </a:r>
            <a:endParaRPr lang="en-US" sz="1100" dirty="0"/>
          </a:p>
        </p:txBody>
      </p:sp>
      <p:sp>
        <p:nvSpPr>
          <p:cNvPr id="35" name="Day 12"/>
          <p:cNvSpPr/>
          <p:nvPr/>
        </p:nvSpPr>
        <p:spPr>
          <a:xfrm>
            <a:off x="7511143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6" name="Date 12"/>
          <p:cNvSpPr txBox="1"/>
          <p:nvPr/>
        </p:nvSpPr>
        <p:spPr>
          <a:xfrm>
            <a:off x="7566007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12</a:t>
            </a:r>
            <a:endParaRPr lang="en-US" sz="1100" dirty="0"/>
          </a:p>
        </p:txBody>
      </p:sp>
      <p:sp>
        <p:nvSpPr>
          <p:cNvPr id="37" name="Day 13"/>
          <p:cNvSpPr/>
          <p:nvPr/>
        </p:nvSpPr>
        <p:spPr>
          <a:xfrm>
            <a:off x="457200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8" name="Date 13"/>
          <p:cNvSpPr txBox="1"/>
          <p:nvPr/>
        </p:nvSpPr>
        <p:spPr>
          <a:xfrm>
            <a:off x="512064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13</a:t>
            </a:r>
            <a:endParaRPr lang="en-US" sz="1100" dirty="0"/>
          </a:p>
        </p:txBody>
      </p:sp>
      <p:sp>
        <p:nvSpPr>
          <p:cNvPr id="39" name="Day 14"/>
          <p:cNvSpPr/>
          <p:nvPr/>
        </p:nvSpPr>
        <p:spPr>
          <a:xfrm>
            <a:off x="1632857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0" name="Date 14"/>
          <p:cNvSpPr txBox="1"/>
          <p:nvPr/>
        </p:nvSpPr>
        <p:spPr>
          <a:xfrm>
            <a:off x="1687721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14</a:t>
            </a:r>
            <a:endParaRPr lang="en-US" sz="1100" dirty="0"/>
          </a:p>
        </p:txBody>
      </p:sp>
      <p:sp>
        <p:nvSpPr>
          <p:cNvPr id="41" name="Day 15"/>
          <p:cNvSpPr/>
          <p:nvPr/>
        </p:nvSpPr>
        <p:spPr>
          <a:xfrm>
            <a:off x="2808514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2" name="Date 15"/>
          <p:cNvSpPr txBox="1"/>
          <p:nvPr/>
        </p:nvSpPr>
        <p:spPr>
          <a:xfrm>
            <a:off x="2863378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15</a:t>
            </a:r>
            <a:endParaRPr lang="en-US" sz="1100" dirty="0"/>
          </a:p>
        </p:txBody>
      </p:sp>
      <p:sp>
        <p:nvSpPr>
          <p:cNvPr id="43" name="Day 16"/>
          <p:cNvSpPr/>
          <p:nvPr/>
        </p:nvSpPr>
        <p:spPr>
          <a:xfrm>
            <a:off x="3984171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4" name="Date 16"/>
          <p:cNvSpPr txBox="1"/>
          <p:nvPr/>
        </p:nvSpPr>
        <p:spPr>
          <a:xfrm>
            <a:off x="4039035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16</a:t>
            </a:r>
            <a:endParaRPr lang="en-US" sz="1100" dirty="0"/>
          </a:p>
        </p:txBody>
      </p:sp>
      <p:sp>
        <p:nvSpPr>
          <p:cNvPr id="45" name="Day 17"/>
          <p:cNvSpPr/>
          <p:nvPr/>
        </p:nvSpPr>
        <p:spPr>
          <a:xfrm>
            <a:off x="5159829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6" name="Date 17"/>
          <p:cNvSpPr txBox="1"/>
          <p:nvPr/>
        </p:nvSpPr>
        <p:spPr>
          <a:xfrm>
            <a:off x="5214693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17</a:t>
            </a:r>
            <a:endParaRPr lang="en-US" sz="1100" dirty="0"/>
          </a:p>
        </p:txBody>
      </p:sp>
      <p:sp>
        <p:nvSpPr>
          <p:cNvPr id="47" name="Day 18"/>
          <p:cNvSpPr/>
          <p:nvPr/>
        </p:nvSpPr>
        <p:spPr>
          <a:xfrm>
            <a:off x="6335486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8" name="Date 18"/>
          <p:cNvSpPr txBox="1"/>
          <p:nvPr/>
        </p:nvSpPr>
        <p:spPr>
          <a:xfrm>
            <a:off x="6390350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18</a:t>
            </a:r>
            <a:endParaRPr lang="en-US" sz="1100" dirty="0"/>
          </a:p>
        </p:txBody>
      </p:sp>
      <p:sp>
        <p:nvSpPr>
          <p:cNvPr id="49" name="Notes 18"/>
          <p:cNvSpPr txBox="1"/>
          <p:nvPr/>
        </p:nvSpPr>
        <p:spPr>
          <a:xfrm>
            <a:off x="6390350" y="3001061"/>
            <a:ext cx="1065929" cy="357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Juneteenth</a:t>
            </a:r>
            <a:endParaRPr lang="en-US" sz="800" dirty="0"/>
          </a:p>
          <a:p>
            <a:pPr algn="l" indent="0" marL="0">
              <a:buNone/>
            </a:pPr>
            <a:r>
              <a:rPr lang="en-US" sz="800" dirty="0">
                <a:solidFill>
                  <a:srgbClr val="5B6670"/>
                </a:solidFill>
              </a:rPr>
              <a:t>Last day of school</a:t>
            </a:r>
            <a:endParaRPr lang="en-US" sz="800" dirty="0"/>
          </a:p>
        </p:txBody>
      </p:sp>
      <p:sp>
        <p:nvSpPr>
          <p:cNvPr id="50" name="Day 19"/>
          <p:cNvSpPr/>
          <p:nvPr/>
        </p:nvSpPr>
        <p:spPr>
          <a:xfrm>
            <a:off x="7511143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1" name="Date 19"/>
          <p:cNvSpPr txBox="1"/>
          <p:nvPr/>
        </p:nvSpPr>
        <p:spPr>
          <a:xfrm>
            <a:off x="7566007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19</a:t>
            </a:r>
            <a:endParaRPr lang="en-US" sz="1100" dirty="0"/>
          </a:p>
        </p:txBody>
      </p:sp>
      <p:sp>
        <p:nvSpPr>
          <p:cNvPr id="52" name="Day 20"/>
          <p:cNvSpPr/>
          <p:nvPr/>
        </p:nvSpPr>
        <p:spPr>
          <a:xfrm>
            <a:off x="457200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3" name="Date 20"/>
          <p:cNvSpPr txBox="1"/>
          <p:nvPr/>
        </p:nvSpPr>
        <p:spPr>
          <a:xfrm>
            <a:off x="512064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20</a:t>
            </a:r>
            <a:endParaRPr lang="en-US" sz="1100" dirty="0"/>
          </a:p>
        </p:txBody>
      </p:sp>
      <p:sp>
        <p:nvSpPr>
          <p:cNvPr id="54" name="Day 21"/>
          <p:cNvSpPr/>
          <p:nvPr/>
        </p:nvSpPr>
        <p:spPr>
          <a:xfrm>
            <a:off x="1632857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5" name="Date 21"/>
          <p:cNvSpPr txBox="1"/>
          <p:nvPr/>
        </p:nvSpPr>
        <p:spPr>
          <a:xfrm>
            <a:off x="1687721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21</a:t>
            </a:r>
            <a:endParaRPr lang="en-US" sz="1100" dirty="0"/>
          </a:p>
        </p:txBody>
      </p:sp>
      <p:sp>
        <p:nvSpPr>
          <p:cNvPr id="56" name="Day 22"/>
          <p:cNvSpPr/>
          <p:nvPr/>
        </p:nvSpPr>
        <p:spPr>
          <a:xfrm>
            <a:off x="2808514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7" name="Date 22"/>
          <p:cNvSpPr txBox="1"/>
          <p:nvPr/>
        </p:nvSpPr>
        <p:spPr>
          <a:xfrm>
            <a:off x="2863378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22</a:t>
            </a:r>
            <a:endParaRPr lang="en-US" sz="1100" dirty="0"/>
          </a:p>
        </p:txBody>
      </p:sp>
      <p:sp>
        <p:nvSpPr>
          <p:cNvPr id="58" name="Day 23"/>
          <p:cNvSpPr/>
          <p:nvPr/>
        </p:nvSpPr>
        <p:spPr>
          <a:xfrm>
            <a:off x="3984171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9" name="Date 23"/>
          <p:cNvSpPr txBox="1"/>
          <p:nvPr/>
        </p:nvSpPr>
        <p:spPr>
          <a:xfrm>
            <a:off x="4039035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23</a:t>
            </a:r>
            <a:endParaRPr lang="en-US" sz="1100" dirty="0"/>
          </a:p>
        </p:txBody>
      </p:sp>
      <p:sp>
        <p:nvSpPr>
          <p:cNvPr id="60" name="Day 24"/>
          <p:cNvSpPr/>
          <p:nvPr/>
        </p:nvSpPr>
        <p:spPr>
          <a:xfrm>
            <a:off x="5159829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1" name="Date 24"/>
          <p:cNvSpPr txBox="1"/>
          <p:nvPr/>
        </p:nvSpPr>
        <p:spPr>
          <a:xfrm>
            <a:off x="5214693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24</a:t>
            </a:r>
            <a:endParaRPr lang="en-US" sz="1100" dirty="0"/>
          </a:p>
        </p:txBody>
      </p:sp>
      <p:sp>
        <p:nvSpPr>
          <p:cNvPr id="62" name="Day 25"/>
          <p:cNvSpPr/>
          <p:nvPr/>
        </p:nvSpPr>
        <p:spPr>
          <a:xfrm>
            <a:off x="6335486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3" name="Date 25"/>
          <p:cNvSpPr txBox="1"/>
          <p:nvPr/>
        </p:nvSpPr>
        <p:spPr>
          <a:xfrm>
            <a:off x="6390350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25</a:t>
            </a:r>
            <a:endParaRPr lang="en-US" sz="1100" dirty="0"/>
          </a:p>
        </p:txBody>
      </p:sp>
      <p:sp>
        <p:nvSpPr>
          <p:cNvPr id="64" name="Day 26"/>
          <p:cNvSpPr/>
          <p:nvPr/>
        </p:nvSpPr>
        <p:spPr>
          <a:xfrm>
            <a:off x="7511143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5" name="Date 26"/>
          <p:cNvSpPr txBox="1"/>
          <p:nvPr/>
        </p:nvSpPr>
        <p:spPr>
          <a:xfrm>
            <a:off x="7566007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26</a:t>
            </a:r>
            <a:endParaRPr lang="en-US" sz="1100" dirty="0"/>
          </a:p>
        </p:txBody>
      </p:sp>
      <p:sp>
        <p:nvSpPr>
          <p:cNvPr id="66" name="Day 27"/>
          <p:cNvSpPr/>
          <p:nvPr/>
        </p:nvSpPr>
        <p:spPr>
          <a:xfrm>
            <a:off x="457200" y="406359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7" name="Date 27"/>
          <p:cNvSpPr txBox="1"/>
          <p:nvPr/>
        </p:nvSpPr>
        <p:spPr>
          <a:xfrm>
            <a:off x="512064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27</a:t>
            </a:r>
            <a:endParaRPr lang="en-US" sz="1100" dirty="0"/>
          </a:p>
        </p:txBody>
      </p:sp>
      <p:sp>
        <p:nvSpPr>
          <p:cNvPr id="68" name="Day 28"/>
          <p:cNvSpPr/>
          <p:nvPr/>
        </p:nvSpPr>
        <p:spPr>
          <a:xfrm>
            <a:off x="1632857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9" name="Date 28"/>
          <p:cNvSpPr txBox="1"/>
          <p:nvPr/>
        </p:nvSpPr>
        <p:spPr>
          <a:xfrm>
            <a:off x="1687721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28</a:t>
            </a:r>
            <a:endParaRPr lang="en-US" sz="1100" dirty="0"/>
          </a:p>
        </p:txBody>
      </p:sp>
      <p:sp>
        <p:nvSpPr>
          <p:cNvPr id="70" name="Day 29"/>
          <p:cNvSpPr/>
          <p:nvPr/>
        </p:nvSpPr>
        <p:spPr>
          <a:xfrm>
            <a:off x="2808514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1" name="Date 29"/>
          <p:cNvSpPr txBox="1"/>
          <p:nvPr/>
        </p:nvSpPr>
        <p:spPr>
          <a:xfrm>
            <a:off x="2863378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29</a:t>
            </a:r>
            <a:endParaRPr lang="en-US" sz="1100" dirty="0"/>
          </a:p>
        </p:txBody>
      </p:sp>
      <p:sp>
        <p:nvSpPr>
          <p:cNvPr id="72" name="Day 30"/>
          <p:cNvSpPr/>
          <p:nvPr/>
        </p:nvSpPr>
        <p:spPr>
          <a:xfrm>
            <a:off x="3984171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3" name="Date 30"/>
          <p:cNvSpPr txBox="1"/>
          <p:nvPr/>
        </p:nvSpPr>
        <p:spPr>
          <a:xfrm>
            <a:off x="4039035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30</a:t>
            </a:r>
            <a:endParaRPr lang="en-US" sz="1100" dirty="0"/>
          </a:p>
        </p:txBody>
      </p:sp>
      <p:sp>
        <p:nvSpPr>
          <p:cNvPr id="74" name="Empty"/>
          <p:cNvSpPr/>
          <p:nvPr/>
        </p:nvSpPr>
        <p:spPr>
          <a:xfrm>
            <a:off x="5159829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5" name="Empty"/>
          <p:cNvSpPr/>
          <p:nvPr/>
        </p:nvSpPr>
        <p:spPr>
          <a:xfrm>
            <a:off x="6335486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6" name="Empty"/>
          <p:cNvSpPr/>
          <p:nvPr/>
        </p:nvSpPr>
        <p:spPr>
          <a:xfrm>
            <a:off x="7511143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July 2027</a:t>
            </a:r>
            <a:endParaRPr lang="en-US" sz="2600" dirty="0"/>
          </a:p>
        </p:txBody>
      </p:sp>
      <p:sp>
        <p:nvSpPr>
          <p:cNvPr id="3" name="Weekday header"/>
          <p:cNvSpPr/>
          <p:nvPr/>
        </p:nvSpPr>
        <p:spPr>
          <a:xfrm>
            <a:off x="457200" y="1097280"/>
            <a:ext cx="8229600" cy="292608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4" name="Text"/>
          <p:cNvSpPr txBox="1"/>
          <p:nvPr/>
        </p:nvSpPr>
        <p:spPr>
          <a:xfrm>
            <a:off x="457200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Sun</a:t>
            </a:r>
            <a:endParaRPr lang="en-US" sz="1000" dirty="0"/>
          </a:p>
        </p:txBody>
      </p:sp>
      <p:sp>
        <p:nvSpPr>
          <p:cNvPr id="5" name="Text"/>
          <p:cNvSpPr txBox="1"/>
          <p:nvPr/>
        </p:nvSpPr>
        <p:spPr>
          <a:xfrm>
            <a:off x="1632857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Mon</a:t>
            </a:r>
            <a:endParaRPr lang="en-US" sz="1000" dirty="0"/>
          </a:p>
        </p:txBody>
      </p:sp>
      <p:sp>
        <p:nvSpPr>
          <p:cNvPr id="6" name="Text"/>
          <p:cNvSpPr txBox="1"/>
          <p:nvPr/>
        </p:nvSpPr>
        <p:spPr>
          <a:xfrm>
            <a:off x="2808514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Tue</a:t>
            </a:r>
            <a:endParaRPr lang="en-US" sz="1000" dirty="0"/>
          </a:p>
        </p:txBody>
      </p:sp>
      <p:sp>
        <p:nvSpPr>
          <p:cNvPr id="7" name="Text"/>
          <p:cNvSpPr txBox="1"/>
          <p:nvPr/>
        </p:nvSpPr>
        <p:spPr>
          <a:xfrm>
            <a:off x="3984171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Wed</a:t>
            </a:r>
            <a:endParaRPr lang="en-US" sz="1000" dirty="0"/>
          </a:p>
        </p:txBody>
      </p:sp>
      <p:sp>
        <p:nvSpPr>
          <p:cNvPr id="8" name="Text"/>
          <p:cNvSpPr txBox="1"/>
          <p:nvPr/>
        </p:nvSpPr>
        <p:spPr>
          <a:xfrm>
            <a:off x="5159829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Thu</a:t>
            </a:r>
            <a:endParaRPr lang="en-US" sz="1000" dirty="0"/>
          </a:p>
        </p:txBody>
      </p:sp>
      <p:sp>
        <p:nvSpPr>
          <p:cNvPr id="9" name="Text"/>
          <p:cNvSpPr txBox="1"/>
          <p:nvPr/>
        </p:nvSpPr>
        <p:spPr>
          <a:xfrm>
            <a:off x="6335486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Fri</a:t>
            </a:r>
            <a:endParaRPr lang="en-US" sz="1000" dirty="0"/>
          </a:p>
        </p:txBody>
      </p:sp>
      <p:sp>
        <p:nvSpPr>
          <p:cNvPr id="10" name="Text"/>
          <p:cNvSpPr txBox="1"/>
          <p:nvPr/>
        </p:nvSpPr>
        <p:spPr>
          <a:xfrm>
            <a:off x="7511143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Sat</a:t>
            </a:r>
            <a:endParaRPr lang="en-US" sz="1000" dirty="0"/>
          </a:p>
        </p:txBody>
      </p:sp>
      <p:sp>
        <p:nvSpPr>
          <p:cNvPr id="11" name="Empty"/>
          <p:cNvSpPr/>
          <p:nvPr/>
        </p:nvSpPr>
        <p:spPr>
          <a:xfrm>
            <a:off x="457200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2" name="Empty"/>
          <p:cNvSpPr/>
          <p:nvPr/>
        </p:nvSpPr>
        <p:spPr>
          <a:xfrm>
            <a:off x="1632857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3" name="Empty"/>
          <p:cNvSpPr/>
          <p:nvPr/>
        </p:nvSpPr>
        <p:spPr>
          <a:xfrm>
            <a:off x="2808514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4" name="Empty"/>
          <p:cNvSpPr/>
          <p:nvPr/>
        </p:nvSpPr>
        <p:spPr>
          <a:xfrm>
            <a:off x="3984171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5" name="Day 1"/>
          <p:cNvSpPr/>
          <p:nvPr/>
        </p:nvSpPr>
        <p:spPr>
          <a:xfrm>
            <a:off x="5159829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6" name="Date 1"/>
          <p:cNvSpPr txBox="1"/>
          <p:nvPr/>
        </p:nvSpPr>
        <p:spPr>
          <a:xfrm>
            <a:off x="5214693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</a:t>
            </a:r>
            <a:endParaRPr lang="en-US" sz="1100" dirty="0"/>
          </a:p>
        </p:txBody>
      </p:sp>
      <p:sp>
        <p:nvSpPr>
          <p:cNvPr id="17" name="Day 2"/>
          <p:cNvSpPr/>
          <p:nvPr/>
        </p:nvSpPr>
        <p:spPr>
          <a:xfrm>
            <a:off x="6335486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8" name="Date 2"/>
          <p:cNvSpPr txBox="1"/>
          <p:nvPr/>
        </p:nvSpPr>
        <p:spPr>
          <a:xfrm>
            <a:off x="6390350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</a:t>
            </a:r>
            <a:endParaRPr lang="en-US" sz="1100" dirty="0"/>
          </a:p>
        </p:txBody>
      </p:sp>
      <p:sp>
        <p:nvSpPr>
          <p:cNvPr id="19" name="Day 3"/>
          <p:cNvSpPr/>
          <p:nvPr/>
        </p:nvSpPr>
        <p:spPr>
          <a:xfrm>
            <a:off x="7511143" y="1389888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0" name="Date 3"/>
          <p:cNvSpPr txBox="1"/>
          <p:nvPr/>
        </p:nvSpPr>
        <p:spPr>
          <a:xfrm>
            <a:off x="7566007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</a:t>
            </a:r>
            <a:endParaRPr lang="en-US" sz="1100" dirty="0"/>
          </a:p>
        </p:txBody>
      </p:sp>
      <p:sp>
        <p:nvSpPr>
          <p:cNvPr id="21" name="Day 4"/>
          <p:cNvSpPr/>
          <p:nvPr/>
        </p:nvSpPr>
        <p:spPr>
          <a:xfrm>
            <a:off x="457200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2" name="Date 4"/>
          <p:cNvSpPr txBox="1"/>
          <p:nvPr/>
        </p:nvSpPr>
        <p:spPr>
          <a:xfrm>
            <a:off x="512064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4</a:t>
            </a:r>
            <a:endParaRPr lang="en-US" sz="1100" dirty="0"/>
          </a:p>
        </p:txBody>
      </p:sp>
      <p:sp>
        <p:nvSpPr>
          <p:cNvPr id="23" name="Day 5"/>
          <p:cNvSpPr/>
          <p:nvPr/>
        </p:nvSpPr>
        <p:spPr>
          <a:xfrm>
            <a:off x="1632857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4" name="Date 5"/>
          <p:cNvSpPr txBox="1"/>
          <p:nvPr/>
        </p:nvSpPr>
        <p:spPr>
          <a:xfrm>
            <a:off x="1687721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5</a:t>
            </a:r>
            <a:endParaRPr lang="en-US" sz="1100" dirty="0"/>
          </a:p>
        </p:txBody>
      </p:sp>
      <p:sp>
        <p:nvSpPr>
          <p:cNvPr id="25" name="Notes 5"/>
          <p:cNvSpPr txBox="1"/>
          <p:nvPr/>
        </p:nvSpPr>
        <p:spPr>
          <a:xfrm>
            <a:off x="1687721" y="2332634"/>
            <a:ext cx="1065929" cy="357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Independence Day</a:t>
            </a:r>
            <a:endParaRPr lang="en-US" sz="800" dirty="0"/>
          </a:p>
        </p:txBody>
      </p:sp>
      <p:sp>
        <p:nvSpPr>
          <p:cNvPr id="26" name="Day 6"/>
          <p:cNvSpPr/>
          <p:nvPr/>
        </p:nvSpPr>
        <p:spPr>
          <a:xfrm>
            <a:off x="2808514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7" name="Date 6"/>
          <p:cNvSpPr txBox="1"/>
          <p:nvPr/>
        </p:nvSpPr>
        <p:spPr>
          <a:xfrm>
            <a:off x="2863378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6</a:t>
            </a:r>
            <a:endParaRPr lang="en-US" sz="1100" dirty="0"/>
          </a:p>
        </p:txBody>
      </p:sp>
      <p:sp>
        <p:nvSpPr>
          <p:cNvPr id="28" name="Day 7"/>
          <p:cNvSpPr/>
          <p:nvPr/>
        </p:nvSpPr>
        <p:spPr>
          <a:xfrm>
            <a:off x="3984171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9" name="Date 7"/>
          <p:cNvSpPr txBox="1"/>
          <p:nvPr/>
        </p:nvSpPr>
        <p:spPr>
          <a:xfrm>
            <a:off x="4039035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7</a:t>
            </a:r>
            <a:endParaRPr lang="en-US" sz="1100" dirty="0"/>
          </a:p>
        </p:txBody>
      </p:sp>
      <p:sp>
        <p:nvSpPr>
          <p:cNvPr id="30" name="Day 8"/>
          <p:cNvSpPr/>
          <p:nvPr/>
        </p:nvSpPr>
        <p:spPr>
          <a:xfrm>
            <a:off x="5159829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1" name="Date 8"/>
          <p:cNvSpPr txBox="1"/>
          <p:nvPr/>
        </p:nvSpPr>
        <p:spPr>
          <a:xfrm>
            <a:off x="5214693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8</a:t>
            </a:r>
            <a:endParaRPr lang="en-US" sz="1100" dirty="0"/>
          </a:p>
        </p:txBody>
      </p:sp>
      <p:sp>
        <p:nvSpPr>
          <p:cNvPr id="32" name="Day 9"/>
          <p:cNvSpPr/>
          <p:nvPr/>
        </p:nvSpPr>
        <p:spPr>
          <a:xfrm>
            <a:off x="6335486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3" name="Date 9"/>
          <p:cNvSpPr txBox="1"/>
          <p:nvPr/>
        </p:nvSpPr>
        <p:spPr>
          <a:xfrm>
            <a:off x="6390350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9</a:t>
            </a:r>
            <a:endParaRPr lang="en-US" sz="1100" dirty="0"/>
          </a:p>
        </p:txBody>
      </p:sp>
      <p:sp>
        <p:nvSpPr>
          <p:cNvPr id="34" name="Day 10"/>
          <p:cNvSpPr/>
          <p:nvPr/>
        </p:nvSpPr>
        <p:spPr>
          <a:xfrm>
            <a:off x="7511143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5" name="Date 10"/>
          <p:cNvSpPr txBox="1"/>
          <p:nvPr/>
        </p:nvSpPr>
        <p:spPr>
          <a:xfrm>
            <a:off x="7566007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10</a:t>
            </a:r>
            <a:endParaRPr lang="en-US" sz="1100" dirty="0"/>
          </a:p>
        </p:txBody>
      </p:sp>
      <p:sp>
        <p:nvSpPr>
          <p:cNvPr id="36" name="Day 11"/>
          <p:cNvSpPr/>
          <p:nvPr/>
        </p:nvSpPr>
        <p:spPr>
          <a:xfrm>
            <a:off x="457200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7" name="Date 11"/>
          <p:cNvSpPr txBox="1"/>
          <p:nvPr/>
        </p:nvSpPr>
        <p:spPr>
          <a:xfrm>
            <a:off x="512064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11</a:t>
            </a:r>
            <a:endParaRPr lang="en-US" sz="1100" dirty="0"/>
          </a:p>
        </p:txBody>
      </p:sp>
      <p:sp>
        <p:nvSpPr>
          <p:cNvPr id="38" name="Day 12"/>
          <p:cNvSpPr/>
          <p:nvPr/>
        </p:nvSpPr>
        <p:spPr>
          <a:xfrm>
            <a:off x="1632857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9" name="Date 12"/>
          <p:cNvSpPr txBox="1"/>
          <p:nvPr/>
        </p:nvSpPr>
        <p:spPr>
          <a:xfrm>
            <a:off x="1687721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12</a:t>
            </a:r>
            <a:endParaRPr lang="en-US" sz="1100" dirty="0"/>
          </a:p>
        </p:txBody>
      </p:sp>
      <p:sp>
        <p:nvSpPr>
          <p:cNvPr id="40" name="Day 13"/>
          <p:cNvSpPr/>
          <p:nvPr/>
        </p:nvSpPr>
        <p:spPr>
          <a:xfrm>
            <a:off x="2808514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1" name="Date 13"/>
          <p:cNvSpPr txBox="1"/>
          <p:nvPr/>
        </p:nvSpPr>
        <p:spPr>
          <a:xfrm>
            <a:off x="2863378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13</a:t>
            </a:r>
            <a:endParaRPr lang="en-US" sz="1100" dirty="0"/>
          </a:p>
        </p:txBody>
      </p:sp>
      <p:sp>
        <p:nvSpPr>
          <p:cNvPr id="42" name="Day 14"/>
          <p:cNvSpPr/>
          <p:nvPr/>
        </p:nvSpPr>
        <p:spPr>
          <a:xfrm>
            <a:off x="3984171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3" name="Date 14"/>
          <p:cNvSpPr txBox="1"/>
          <p:nvPr/>
        </p:nvSpPr>
        <p:spPr>
          <a:xfrm>
            <a:off x="4039035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14</a:t>
            </a:r>
            <a:endParaRPr lang="en-US" sz="1100" dirty="0"/>
          </a:p>
        </p:txBody>
      </p:sp>
      <p:sp>
        <p:nvSpPr>
          <p:cNvPr id="44" name="Day 15"/>
          <p:cNvSpPr/>
          <p:nvPr/>
        </p:nvSpPr>
        <p:spPr>
          <a:xfrm>
            <a:off x="5159829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5" name="Date 15"/>
          <p:cNvSpPr txBox="1"/>
          <p:nvPr/>
        </p:nvSpPr>
        <p:spPr>
          <a:xfrm>
            <a:off x="5214693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15</a:t>
            </a:r>
            <a:endParaRPr lang="en-US" sz="1100" dirty="0"/>
          </a:p>
        </p:txBody>
      </p:sp>
      <p:sp>
        <p:nvSpPr>
          <p:cNvPr id="46" name="Day 16"/>
          <p:cNvSpPr/>
          <p:nvPr/>
        </p:nvSpPr>
        <p:spPr>
          <a:xfrm>
            <a:off x="6335486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7" name="Date 16"/>
          <p:cNvSpPr txBox="1"/>
          <p:nvPr/>
        </p:nvSpPr>
        <p:spPr>
          <a:xfrm>
            <a:off x="6390350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16</a:t>
            </a:r>
            <a:endParaRPr lang="en-US" sz="1100" dirty="0"/>
          </a:p>
        </p:txBody>
      </p:sp>
      <p:sp>
        <p:nvSpPr>
          <p:cNvPr id="48" name="Day 17"/>
          <p:cNvSpPr/>
          <p:nvPr/>
        </p:nvSpPr>
        <p:spPr>
          <a:xfrm>
            <a:off x="7511143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9" name="Date 17"/>
          <p:cNvSpPr txBox="1"/>
          <p:nvPr/>
        </p:nvSpPr>
        <p:spPr>
          <a:xfrm>
            <a:off x="7566007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17</a:t>
            </a:r>
            <a:endParaRPr lang="en-US" sz="1100" dirty="0"/>
          </a:p>
        </p:txBody>
      </p:sp>
      <p:sp>
        <p:nvSpPr>
          <p:cNvPr id="50" name="Day 18"/>
          <p:cNvSpPr/>
          <p:nvPr/>
        </p:nvSpPr>
        <p:spPr>
          <a:xfrm>
            <a:off x="457200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1" name="Date 18"/>
          <p:cNvSpPr txBox="1"/>
          <p:nvPr/>
        </p:nvSpPr>
        <p:spPr>
          <a:xfrm>
            <a:off x="512064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18</a:t>
            </a:r>
            <a:endParaRPr lang="en-US" sz="1100" dirty="0"/>
          </a:p>
        </p:txBody>
      </p:sp>
      <p:sp>
        <p:nvSpPr>
          <p:cNvPr id="52" name="Day 19"/>
          <p:cNvSpPr/>
          <p:nvPr/>
        </p:nvSpPr>
        <p:spPr>
          <a:xfrm>
            <a:off x="1632857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3" name="Date 19"/>
          <p:cNvSpPr txBox="1"/>
          <p:nvPr/>
        </p:nvSpPr>
        <p:spPr>
          <a:xfrm>
            <a:off x="1687721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19</a:t>
            </a:r>
            <a:endParaRPr lang="en-US" sz="1100" dirty="0"/>
          </a:p>
        </p:txBody>
      </p:sp>
      <p:sp>
        <p:nvSpPr>
          <p:cNvPr id="54" name="Day 20"/>
          <p:cNvSpPr/>
          <p:nvPr/>
        </p:nvSpPr>
        <p:spPr>
          <a:xfrm>
            <a:off x="2808514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5" name="Date 20"/>
          <p:cNvSpPr txBox="1"/>
          <p:nvPr/>
        </p:nvSpPr>
        <p:spPr>
          <a:xfrm>
            <a:off x="2863378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20</a:t>
            </a:r>
            <a:endParaRPr lang="en-US" sz="1100" dirty="0"/>
          </a:p>
        </p:txBody>
      </p:sp>
      <p:sp>
        <p:nvSpPr>
          <p:cNvPr id="56" name="Day 21"/>
          <p:cNvSpPr/>
          <p:nvPr/>
        </p:nvSpPr>
        <p:spPr>
          <a:xfrm>
            <a:off x="3984171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7" name="Date 21"/>
          <p:cNvSpPr txBox="1"/>
          <p:nvPr/>
        </p:nvSpPr>
        <p:spPr>
          <a:xfrm>
            <a:off x="4039035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21</a:t>
            </a:r>
            <a:endParaRPr lang="en-US" sz="1100" dirty="0"/>
          </a:p>
        </p:txBody>
      </p:sp>
      <p:sp>
        <p:nvSpPr>
          <p:cNvPr id="58" name="Day 22"/>
          <p:cNvSpPr/>
          <p:nvPr/>
        </p:nvSpPr>
        <p:spPr>
          <a:xfrm>
            <a:off x="5159829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9" name="Date 22"/>
          <p:cNvSpPr txBox="1"/>
          <p:nvPr/>
        </p:nvSpPr>
        <p:spPr>
          <a:xfrm>
            <a:off x="5214693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22</a:t>
            </a:r>
            <a:endParaRPr lang="en-US" sz="1100" dirty="0"/>
          </a:p>
        </p:txBody>
      </p:sp>
      <p:sp>
        <p:nvSpPr>
          <p:cNvPr id="60" name="Day 23"/>
          <p:cNvSpPr/>
          <p:nvPr/>
        </p:nvSpPr>
        <p:spPr>
          <a:xfrm>
            <a:off x="6335486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1" name="Date 23"/>
          <p:cNvSpPr txBox="1"/>
          <p:nvPr/>
        </p:nvSpPr>
        <p:spPr>
          <a:xfrm>
            <a:off x="6390350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23</a:t>
            </a:r>
            <a:endParaRPr lang="en-US" sz="1100" dirty="0"/>
          </a:p>
        </p:txBody>
      </p:sp>
      <p:sp>
        <p:nvSpPr>
          <p:cNvPr id="62" name="Day 24"/>
          <p:cNvSpPr/>
          <p:nvPr/>
        </p:nvSpPr>
        <p:spPr>
          <a:xfrm>
            <a:off x="7511143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3" name="Date 24"/>
          <p:cNvSpPr txBox="1"/>
          <p:nvPr/>
        </p:nvSpPr>
        <p:spPr>
          <a:xfrm>
            <a:off x="7566007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24</a:t>
            </a:r>
            <a:endParaRPr lang="en-US" sz="1100" dirty="0"/>
          </a:p>
        </p:txBody>
      </p:sp>
      <p:sp>
        <p:nvSpPr>
          <p:cNvPr id="64" name="Day 25"/>
          <p:cNvSpPr/>
          <p:nvPr/>
        </p:nvSpPr>
        <p:spPr>
          <a:xfrm>
            <a:off x="457200" y="406359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5" name="Date 25"/>
          <p:cNvSpPr txBox="1"/>
          <p:nvPr/>
        </p:nvSpPr>
        <p:spPr>
          <a:xfrm>
            <a:off x="512064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25</a:t>
            </a:r>
            <a:endParaRPr lang="en-US" sz="1100" dirty="0"/>
          </a:p>
        </p:txBody>
      </p:sp>
      <p:sp>
        <p:nvSpPr>
          <p:cNvPr id="66" name="Day 26"/>
          <p:cNvSpPr/>
          <p:nvPr/>
        </p:nvSpPr>
        <p:spPr>
          <a:xfrm>
            <a:off x="1632857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7" name="Date 26"/>
          <p:cNvSpPr txBox="1"/>
          <p:nvPr/>
        </p:nvSpPr>
        <p:spPr>
          <a:xfrm>
            <a:off x="1687721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26</a:t>
            </a:r>
            <a:endParaRPr lang="en-US" sz="1100" dirty="0"/>
          </a:p>
        </p:txBody>
      </p:sp>
      <p:sp>
        <p:nvSpPr>
          <p:cNvPr id="68" name="Day 27"/>
          <p:cNvSpPr/>
          <p:nvPr/>
        </p:nvSpPr>
        <p:spPr>
          <a:xfrm>
            <a:off x="2808514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9" name="Date 27"/>
          <p:cNvSpPr txBox="1"/>
          <p:nvPr/>
        </p:nvSpPr>
        <p:spPr>
          <a:xfrm>
            <a:off x="2863378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27</a:t>
            </a:r>
            <a:endParaRPr lang="en-US" sz="1100" dirty="0"/>
          </a:p>
        </p:txBody>
      </p:sp>
      <p:sp>
        <p:nvSpPr>
          <p:cNvPr id="70" name="Day 28"/>
          <p:cNvSpPr/>
          <p:nvPr/>
        </p:nvSpPr>
        <p:spPr>
          <a:xfrm>
            <a:off x="3984171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1" name="Date 28"/>
          <p:cNvSpPr txBox="1"/>
          <p:nvPr/>
        </p:nvSpPr>
        <p:spPr>
          <a:xfrm>
            <a:off x="4039035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28</a:t>
            </a:r>
            <a:endParaRPr lang="en-US" sz="1100" dirty="0"/>
          </a:p>
        </p:txBody>
      </p:sp>
      <p:sp>
        <p:nvSpPr>
          <p:cNvPr id="72" name="Day 29"/>
          <p:cNvSpPr/>
          <p:nvPr/>
        </p:nvSpPr>
        <p:spPr>
          <a:xfrm>
            <a:off x="5159829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3" name="Date 29"/>
          <p:cNvSpPr txBox="1"/>
          <p:nvPr/>
        </p:nvSpPr>
        <p:spPr>
          <a:xfrm>
            <a:off x="5214693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29</a:t>
            </a:r>
            <a:endParaRPr lang="en-US" sz="1100" dirty="0"/>
          </a:p>
        </p:txBody>
      </p:sp>
      <p:sp>
        <p:nvSpPr>
          <p:cNvPr id="74" name="Day 30"/>
          <p:cNvSpPr/>
          <p:nvPr/>
        </p:nvSpPr>
        <p:spPr>
          <a:xfrm>
            <a:off x="6335486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5" name="Date 30"/>
          <p:cNvSpPr txBox="1"/>
          <p:nvPr/>
        </p:nvSpPr>
        <p:spPr>
          <a:xfrm>
            <a:off x="6390350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30</a:t>
            </a:r>
            <a:endParaRPr lang="en-US" sz="1100" dirty="0"/>
          </a:p>
        </p:txBody>
      </p:sp>
      <p:sp>
        <p:nvSpPr>
          <p:cNvPr id="76" name="Day 31"/>
          <p:cNvSpPr/>
          <p:nvPr/>
        </p:nvSpPr>
        <p:spPr>
          <a:xfrm>
            <a:off x="7511143" y="406359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7" name="Date 31"/>
          <p:cNvSpPr txBox="1"/>
          <p:nvPr/>
        </p:nvSpPr>
        <p:spPr>
          <a:xfrm>
            <a:off x="7566007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31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August 2027</a:t>
            </a:r>
            <a:endParaRPr lang="en-US" sz="2600" dirty="0"/>
          </a:p>
        </p:txBody>
      </p:sp>
      <p:sp>
        <p:nvSpPr>
          <p:cNvPr id="3" name="Weekday header"/>
          <p:cNvSpPr/>
          <p:nvPr/>
        </p:nvSpPr>
        <p:spPr>
          <a:xfrm>
            <a:off x="457200" y="1097280"/>
            <a:ext cx="8229600" cy="292608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4" name="Text"/>
          <p:cNvSpPr txBox="1"/>
          <p:nvPr/>
        </p:nvSpPr>
        <p:spPr>
          <a:xfrm>
            <a:off x="457200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Sun</a:t>
            </a:r>
            <a:endParaRPr lang="en-US" sz="1000" dirty="0"/>
          </a:p>
        </p:txBody>
      </p:sp>
      <p:sp>
        <p:nvSpPr>
          <p:cNvPr id="5" name="Text"/>
          <p:cNvSpPr txBox="1"/>
          <p:nvPr/>
        </p:nvSpPr>
        <p:spPr>
          <a:xfrm>
            <a:off x="1632857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Mon</a:t>
            </a:r>
            <a:endParaRPr lang="en-US" sz="1000" dirty="0"/>
          </a:p>
        </p:txBody>
      </p:sp>
      <p:sp>
        <p:nvSpPr>
          <p:cNvPr id="6" name="Text"/>
          <p:cNvSpPr txBox="1"/>
          <p:nvPr/>
        </p:nvSpPr>
        <p:spPr>
          <a:xfrm>
            <a:off x="2808514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Tue</a:t>
            </a:r>
            <a:endParaRPr lang="en-US" sz="1000" dirty="0"/>
          </a:p>
        </p:txBody>
      </p:sp>
      <p:sp>
        <p:nvSpPr>
          <p:cNvPr id="7" name="Text"/>
          <p:cNvSpPr txBox="1"/>
          <p:nvPr/>
        </p:nvSpPr>
        <p:spPr>
          <a:xfrm>
            <a:off x="3984171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Wed</a:t>
            </a:r>
            <a:endParaRPr lang="en-US" sz="1000" dirty="0"/>
          </a:p>
        </p:txBody>
      </p:sp>
      <p:sp>
        <p:nvSpPr>
          <p:cNvPr id="8" name="Text"/>
          <p:cNvSpPr txBox="1"/>
          <p:nvPr/>
        </p:nvSpPr>
        <p:spPr>
          <a:xfrm>
            <a:off x="5159829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Thu</a:t>
            </a:r>
            <a:endParaRPr lang="en-US" sz="1000" dirty="0"/>
          </a:p>
        </p:txBody>
      </p:sp>
      <p:sp>
        <p:nvSpPr>
          <p:cNvPr id="9" name="Text"/>
          <p:cNvSpPr txBox="1"/>
          <p:nvPr/>
        </p:nvSpPr>
        <p:spPr>
          <a:xfrm>
            <a:off x="6335486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Fri</a:t>
            </a:r>
            <a:endParaRPr lang="en-US" sz="1000" dirty="0"/>
          </a:p>
        </p:txBody>
      </p:sp>
      <p:sp>
        <p:nvSpPr>
          <p:cNvPr id="10" name="Text"/>
          <p:cNvSpPr txBox="1"/>
          <p:nvPr/>
        </p:nvSpPr>
        <p:spPr>
          <a:xfrm>
            <a:off x="7511143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Sat</a:t>
            </a:r>
            <a:endParaRPr lang="en-US" sz="1000" dirty="0"/>
          </a:p>
        </p:txBody>
      </p:sp>
      <p:sp>
        <p:nvSpPr>
          <p:cNvPr id="11" name="Day 1"/>
          <p:cNvSpPr/>
          <p:nvPr/>
        </p:nvSpPr>
        <p:spPr>
          <a:xfrm>
            <a:off x="457200" y="1389888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2" name="Date 1"/>
          <p:cNvSpPr txBox="1"/>
          <p:nvPr/>
        </p:nvSpPr>
        <p:spPr>
          <a:xfrm>
            <a:off x="512064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</a:t>
            </a:r>
            <a:endParaRPr lang="en-US" sz="1100" dirty="0"/>
          </a:p>
        </p:txBody>
      </p:sp>
      <p:sp>
        <p:nvSpPr>
          <p:cNvPr id="13" name="Day 2"/>
          <p:cNvSpPr/>
          <p:nvPr/>
        </p:nvSpPr>
        <p:spPr>
          <a:xfrm>
            <a:off x="1632857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4" name="Date 2"/>
          <p:cNvSpPr txBox="1"/>
          <p:nvPr/>
        </p:nvSpPr>
        <p:spPr>
          <a:xfrm>
            <a:off x="1687721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</a:t>
            </a:r>
            <a:endParaRPr lang="en-US" sz="1100" dirty="0"/>
          </a:p>
        </p:txBody>
      </p:sp>
      <p:sp>
        <p:nvSpPr>
          <p:cNvPr id="15" name="Day 3"/>
          <p:cNvSpPr/>
          <p:nvPr/>
        </p:nvSpPr>
        <p:spPr>
          <a:xfrm>
            <a:off x="2808514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6" name="Date 3"/>
          <p:cNvSpPr txBox="1"/>
          <p:nvPr/>
        </p:nvSpPr>
        <p:spPr>
          <a:xfrm>
            <a:off x="2863378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</a:t>
            </a:r>
            <a:endParaRPr lang="en-US" sz="1100" dirty="0"/>
          </a:p>
        </p:txBody>
      </p:sp>
      <p:sp>
        <p:nvSpPr>
          <p:cNvPr id="17" name="Day 4"/>
          <p:cNvSpPr/>
          <p:nvPr/>
        </p:nvSpPr>
        <p:spPr>
          <a:xfrm>
            <a:off x="3984171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8" name="Date 4"/>
          <p:cNvSpPr txBox="1"/>
          <p:nvPr/>
        </p:nvSpPr>
        <p:spPr>
          <a:xfrm>
            <a:off x="4039035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4</a:t>
            </a:r>
            <a:endParaRPr lang="en-US" sz="1100" dirty="0"/>
          </a:p>
        </p:txBody>
      </p:sp>
      <p:sp>
        <p:nvSpPr>
          <p:cNvPr id="19" name="Day 5"/>
          <p:cNvSpPr/>
          <p:nvPr/>
        </p:nvSpPr>
        <p:spPr>
          <a:xfrm>
            <a:off x="5159829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0" name="Date 5"/>
          <p:cNvSpPr txBox="1"/>
          <p:nvPr/>
        </p:nvSpPr>
        <p:spPr>
          <a:xfrm>
            <a:off x="5214693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5</a:t>
            </a:r>
            <a:endParaRPr lang="en-US" sz="1100" dirty="0"/>
          </a:p>
        </p:txBody>
      </p:sp>
      <p:sp>
        <p:nvSpPr>
          <p:cNvPr id="21" name="Day 6"/>
          <p:cNvSpPr/>
          <p:nvPr/>
        </p:nvSpPr>
        <p:spPr>
          <a:xfrm>
            <a:off x="6335486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2" name="Date 6"/>
          <p:cNvSpPr txBox="1"/>
          <p:nvPr/>
        </p:nvSpPr>
        <p:spPr>
          <a:xfrm>
            <a:off x="6390350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6</a:t>
            </a:r>
            <a:endParaRPr lang="en-US" sz="1100" dirty="0"/>
          </a:p>
        </p:txBody>
      </p:sp>
      <p:sp>
        <p:nvSpPr>
          <p:cNvPr id="23" name="Day 7"/>
          <p:cNvSpPr/>
          <p:nvPr/>
        </p:nvSpPr>
        <p:spPr>
          <a:xfrm>
            <a:off x="7511143" y="1389888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4" name="Date 7"/>
          <p:cNvSpPr txBox="1"/>
          <p:nvPr/>
        </p:nvSpPr>
        <p:spPr>
          <a:xfrm>
            <a:off x="7566007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7</a:t>
            </a:r>
            <a:endParaRPr lang="en-US" sz="1100" dirty="0"/>
          </a:p>
        </p:txBody>
      </p:sp>
      <p:sp>
        <p:nvSpPr>
          <p:cNvPr id="25" name="Day 8"/>
          <p:cNvSpPr/>
          <p:nvPr/>
        </p:nvSpPr>
        <p:spPr>
          <a:xfrm>
            <a:off x="457200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6" name="Date 8"/>
          <p:cNvSpPr txBox="1"/>
          <p:nvPr/>
        </p:nvSpPr>
        <p:spPr>
          <a:xfrm>
            <a:off x="512064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8</a:t>
            </a:r>
            <a:endParaRPr lang="en-US" sz="1100" dirty="0"/>
          </a:p>
        </p:txBody>
      </p:sp>
      <p:sp>
        <p:nvSpPr>
          <p:cNvPr id="27" name="Day 9"/>
          <p:cNvSpPr/>
          <p:nvPr/>
        </p:nvSpPr>
        <p:spPr>
          <a:xfrm>
            <a:off x="1632857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8" name="Date 9"/>
          <p:cNvSpPr txBox="1"/>
          <p:nvPr/>
        </p:nvSpPr>
        <p:spPr>
          <a:xfrm>
            <a:off x="1687721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9</a:t>
            </a:r>
            <a:endParaRPr lang="en-US" sz="1100" dirty="0"/>
          </a:p>
        </p:txBody>
      </p:sp>
      <p:sp>
        <p:nvSpPr>
          <p:cNvPr id="29" name="Day 10"/>
          <p:cNvSpPr/>
          <p:nvPr/>
        </p:nvSpPr>
        <p:spPr>
          <a:xfrm>
            <a:off x="2808514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0" name="Date 10"/>
          <p:cNvSpPr txBox="1"/>
          <p:nvPr/>
        </p:nvSpPr>
        <p:spPr>
          <a:xfrm>
            <a:off x="2863378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10</a:t>
            </a:r>
            <a:endParaRPr lang="en-US" sz="1100" dirty="0"/>
          </a:p>
        </p:txBody>
      </p:sp>
      <p:sp>
        <p:nvSpPr>
          <p:cNvPr id="31" name="Day 11"/>
          <p:cNvSpPr/>
          <p:nvPr/>
        </p:nvSpPr>
        <p:spPr>
          <a:xfrm>
            <a:off x="3984171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2" name="Date 11"/>
          <p:cNvSpPr txBox="1"/>
          <p:nvPr/>
        </p:nvSpPr>
        <p:spPr>
          <a:xfrm>
            <a:off x="4039035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11</a:t>
            </a:r>
            <a:endParaRPr lang="en-US" sz="1100" dirty="0"/>
          </a:p>
        </p:txBody>
      </p:sp>
      <p:sp>
        <p:nvSpPr>
          <p:cNvPr id="33" name="Day 12"/>
          <p:cNvSpPr/>
          <p:nvPr/>
        </p:nvSpPr>
        <p:spPr>
          <a:xfrm>
            <a:off x="5159829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4" name="Date 12"/>
          <p:cNvSpPr txBox="1"/>
          <p:nvPr/>
        </p:nvSpPr>
        <p:spPr>
          <a:xfrm>
            <a:off x="5214693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12</a:t>
            </a:r>
            <a:endParaRPr lang="en-US" sz="1100" dirty="0"/>
          </a:p>
        </p:txBody>
      </p:sp>
      <p:sp>
        <p:nvSpPr>
          <p:cNvPr id="35" name="Day 13"/>
          <p:cNvSpPr/>
          <p:nvPr/>
        </p:nvSpPr>
        <p:spPr>
          <a:xfrm>
            <a:off x="6335486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6" name="Date 13"/>
          <p:cNvSpPr txBox="1"/>
          <p:nvPr/>
        </p:nvSpPr>
        <p:spPr>
          <a:xfrm>
            <a:off x="6390350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13</a:t>
            </a:r>
            <a:endParaRPr lang="en-US" sz="1100" dirty="0"/>
          </a:p>
        </p:txBody>
      </p:sp>
      <p:sp>
        <p:nvSpPr>
          <p:cNvPr id="37" name="Day 14"/>
          <p:cNvSpPr/>
          <p:nvPr/>
        </p:nvSpPr>
        <p:spPr>
          <a:xfrm>
            <a:off x="7511143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8" name="Date 14"/>
          <p:cNvSpPr txBox="1"/>
          <p:nvPr/>
        </p:nvSpPr>
        <p:spPr>
          <a:xfrm>
            <a:off x="7566007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14</a:t>
            </a:r>
            <a:endParaRPr lang="en-US" sz="1100" dirty="0"/>
          </a:p>
        </p:txBody>
      </p:sp>
      <p:sp>
        <p:nvSpPr>
          <p:cNvPr id="39" name="Day 15"/>
          <p:cNvSpPr/>
          <p:nvPr/>
        </p:nvSpPr>
        <p:spPr>
          <a:xfrm>
            <a:off x="457200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0" name="Date 15"/>
          <p:cNvSpPr txBox="1"/>
          <p:nvPr/>
        </p:nvSpPr>
        <p:spPr>
          <a:xfrm>
            <a:off x="512064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15</a:t>
            </a:r>
            <a:endParaRPr lang="en-US" sz="1100" dirty="0"/>
          </a:p>
        </p:txBody>
      </p:sp>
      <p:sp>
        <p:nvSpPr>
          <p:cNvPr id="41" name="Day 16"/>
          <p:cNvSpPr/>
          <p:nvPr/>
        </p:nvSpPr>
        <p:spPr>
          <a:xfrm>
            <a:off x="1632857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2" name="Date 16"/>
          <p:cNvSpPr txBox="1"/>
          <p:nvPr/>
        </p:nvSpPr>
        <p:spPr>
          <a:xfrm>
            <a:off x="1687721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16</a:t>
            </a:r>
            <a:endParaRPr lang="en-US" sz="1100" dirty="0"/>
          </a:p>
        </p:txBody>
      </p:sp>
      <p:sp>
        <p:nvSpPr>
          <p:cNvPr id="43" name="Day 17"/>
          <p:cNvSpPr/>
          <p:nvPr/>
        </p:nvSpPr>
        <p:spPr>
          <a:xfrm>
            <a:off x="2808514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4" name="Date 17"/>
          <p:cNvSpPr txBox="1"/>
          <p:nvPr/>
        </p:nvSpPr>
        <p:spPr>
          <a:xfrm>
            <a:off x="2863378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17</a:t>
            </a:r>
            <a:endParaRPr lang="en-US" sz="1100" dirty="0"/>
          </a:p>
        </p:txBody>
      </p:sp>
      <p:sp>
        <p:nvSpPr>
          <p:cNvPr id="45" name="Day 18"/>
          <p:cNvSpPr/>
          <p:nvPr/>
        </p:nvSpPr>
        <p:spPr>
          <a:xfrm>
            <a:off x="3984171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6" name="Date 18"/>
          <p:cNvSpPr txBox="1"/>
          <p:nvPr/>
        </p:nvSpPr>
        <p:spPr>
          <a:xfrm>
            <a:off x="4039035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18</a:t>
            </a:r>
            <a:endParaRPr lang="en-US" sz="1100" dirty="0"/>
          </a:p>
        </p:txBody>
      </p:sp>
      <p:sp>
        <p:nvSpPr>
          <p:cNvPr id="47" name="Day 19"/>
          <p:cNvSpPr/>
          <p:nvPr/>
        </p:nvSpPr>
        <p:spPr>
          <a:xfrm>
            <a:off x="5159829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8" name="Date 19"/>
          <p:cNvSpPr txBox="1"/>
          <p:nvPr/>
        </p:nvSpPr>
        <p:spPr>
          <a:xfrm>
            <a:off x="5214693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19</a:t>
            </a:r>
            <a:endParaRPr lang="en-US" sz="1100" dirty="0"/>
          </a:p>
        </p:txBody>
      </p:sp>
      <p:sp>
        <p:nvSpPr>
          <p:cNvPr id="49" name="Day 20"/>
          <p:cNvSpPr/>
          <p:nvPr/>
        </p:nvSpPr>
        <p:spPr>
          <a:xfrm>
            <a:off x="6335486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0" name="Date 20"/>
          <p:cNvSpPr txBox="1"/>
          <p:nvPr/>
        </p:nvSpPr>
        <p:spPr>
          <a:xfrm>
            <a:off x="6390350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20</a:t>
            </a:r>
            <a:endParaRPr lang="en-US" sz="1100" dirty="0"/>
          </a:p>
        </p:txBody>
      </p:sp>
      <p:sp>
        <p:nvSpPr>
          <p:cNvPr id="51" name="Day 21"/>
          <p:cNvSpPr/>
          <p:nvPr/>
        </p:nvSpPr>
        <p:spPr>
          <a:xfrm>
            <a:off x="7511143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2" name="Date 21"/>
          <p:cNvSpPr txBox="1"/>
          <p:nvPr/>
        </p:nvSpPr>
        <p:spPr>
          <a:xfrm>
            <a:off x="7566007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21</a:t>
            </a:r>
            <a:endParaRPr lang="en-US" sz="1100" dirty="0"/>
          </a:p>
        </p:txBody>
      </p:sp>
      <p:sp>
        <p:nvSpPr>
          <p:cNvPr id="53" name="Day 22"/>
          <p:cNvSpPr/>
          <p:nvPr/>
        </p:nvSpPr>
        <p:spPr>
          <a:xfrm>
            <a:off x="457200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4" name="Date 22"/>
          <p:cNvSpPr txBox="1"/>
          <p:nvPr/>
        </p:nvSpPr>
        <p:spPr>
          <a:xfrm>
            <a:off x="512064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22</a:t>
            </a:r>
            <a:endParaRPr lang="en-US" sz="1100" dirty="0"/>
          </a:p>
        </p:txBody>
      </p:sp>
      <p:sp>
        <p:nvSpPr>
          <p:cNvPr id="55" name="Day 23"/>
          <p:cNvSpPr/>
          <p:nvPr/>
        </p:nvSpPr>
        <p:spPr>
          <a:xfrm>
            <a:off x="1632857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6" name="Date 23"/>
          <p:cNvSpPr txBox="1"/>
          <p:nvPr/>
        </p:nvSpPr>
        <p:spPr>
          <a:xfrm>
            <a:off x="1687721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23</a:t>
            </a:r>
            <a:endParaRPr lang="en-US" sz="1100" dirty="0"/>
          </a:p>
        </p:txBody>
      </p:sp>
      <p:sp>
        <p:nvSpPr>
          <p:cNvPr id="57" name="Day 24"/>
          <p:cNvSpPr/>
          <p:nvPr/>
        </p:nvSpPr>
        <p:spPr>
          <a:xfrm>
            <a:off x="2808514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8" name="Date 24"/>
          <p:cNvSpPr txBox="1"/>
          <p:nvPr/>
        </p:nvSpPr>
        <p:spPr>
          <a:xfrm>
            <a:off x="2863378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24</a:t>
            </a:r>
            <a:endParaRPr lang="en-US" sz="1100" dirty="0"/>
          </a:p>
        </p:txBody>
      </p:sp>
      <p:sp>
        <p:nvSpPr>
          <p:cNvPr id="59" name="Day 25"/>
          <p:cNvSpPr/>
          <p:nvPr/>
        </p:nvSpPr>
        <p:spPr>
          <a:xfrm>
            <a:off x="3984171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0" name="Date 25"/>
          <p:cNvSpPr txBox="1"/>
          <p:nvPr/>
        </p:nvSpPr>
        <p:spPr>
          <a:xfrm>
            <a:off x="4039035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25</a:t>
            </a:r>
            <a:endParaRPr lang="en-US" sz="1100" dirty="0"/>
          </a:p>
        </p:txBody>
      </p:sp>
      <p:sp>
        <p:nvSpPr>
          <p:cNvPr id="61" name="Day 26"/>
          <p:cNvSpPr/>
          <p:nvPr/>
        </p:nvSpPr>
        <p:spPr>
          <a:xfrm>
            <a:off x="5159829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2" name="Date 26"/>
          <p:cNvSpPr txBox="1"/>
          <p:nvPr/>
        </p:nvSpPr>
        <p:spPr>
          <a:xfrm>
            <a:off x="5214693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26</a:t>
            </a:r>
            <a:endParaRPr lang="en-US" sz="1100" dirty="0"/>
          </a:p>
        </p:txBody>
      </p:sp>
      <p:sp>
        <p:nvSpPr>
          <p:cNvPr id="63" name="Day 27"/>
          <p:cNvSpPr/>
          <p:nvPr/>
        </p:nvSpPr>
        <p:spPr>
          <a:xfrm>
            <a:off x="6335486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4" name="Date 27"/>
          <p:cNvSpPr txBox="1"/>
          <p:nvPr/>
        </p:nvSpPr>
        <p:spPr>
          <a:xfrm>
            <a:off x="6390350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27</a:t>
            </a:r>
            <a:endParaRPr lang="en-US" sz="1100" dirty="0"/>
          </a:p>
        </p:txBody>
      </p:sp>
      <p:sp>
        <p:nvSpPr>
          <p:cNvPr id="65" name="Day 28"/>
          <p:cNvSpPr/>
          <p:nvPr/>
        </p:nvSpPr>
        <p:spPr>
          <a:xfrm>
            <a:off x="7511143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6" name="Date 28"/>
          <p:cNvSpPr txBox="1"/>
          <p:nvPr/>
        </p:nvSpPr>
        <p:spPr>
          <a:xfrm>
            <a:off x="7566007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28</a:t>
            </a:r>
            <a:endParaRPr lang="en-US" sz="1100" dirty="0"/>
          </a:p>
        </p:txBody>
      </p:sp>
      <p:sp>
        <p:nvSpPr>
          <p:cNvPr id="67" name="Day 29"/>
          <p:cNvSpPr/>
          <p:nvPr/>
        </p:nvSpPr>
        <p:spPr>
          <a:xfrm>
            <a:off x="457200" y="406359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8" name="Date 29"/>
          <p:cNvSpPr txBox="1"/>
          <p:nvPr/>
        </p:nvSpPr>
        <p:spPr>
          <a:xfrm>
            <a:off x="512064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29</a:t>
            </a:r>
            <a:endParaRPr lang="en-US" sz="1100" dirty="0"/>
          </a:p>
        </p:txBody>
      </p:sp>
      <p:sp>
        <p:nvSpPr>
          <p:cNvPr id="69" name="Day 30"/>
          <p:cNvSpPr/>
          <p:nvPr/>
        </p:nvSpPr>
        <p:spPr>
          <a:xfrm>
            <a:off x="1632857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0" name="Date 30"/>
          <p:cNvSpPr txBox="1"/>
          <p:nvPr/>
        </p:nvSpPr>
        <p:spPr>
          <a:xfrm>
            <a:off x="1687721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30</a:t>
            </a:r>
            <a:endParaRPr lang="en-US" sz="1100" dirty="0"/>
          </a:p>
        </p:txBody>
      </p:sp>
      <p:sp>
        <p:nvSpPr>
          <p:cNvPr id="71" name="Day 31"/>
          <p:cNvSpPr/>
          <p:nvPr/>
        </p:nvSpPr>
        <p:spPr>
          <a:xfrm>
            <a:off x="2808514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2" name="Date 31"/>
          <p:cNvSpPr txBox="1"/>
          <p:nvPr/>
        </p:nvSpPr>
        <p:spPr>
          <a:xfrm>
            <a:off x="2863378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31</a:t>
            </a:r>
            <a:endParaRPr lang="en-US" sz="1100" dirty="0"/>
          </a:p>
        </p:txBody>
      </p:sp>
      <p:sp>
        <p:nvSpPr>
          <p:cNvPr id="73" name="Empty"/>
          <p:cNvSpPr/>
          <p:nvPr/>
        </p:nvSpPr>
        <p:spPr>
          <a:xfrm>
            <a:off x="3984171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4" name="Empty"/>
          <p:cNvSpPr/>
          <p:nvPr/>
        </p:nvSpPr>
        <p:spPr>
          <a:xfrm>
            <a:off x="5159829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5" name="Empty"/>
          <p:cNvSpPr/>
          <p:nvPr/>
        </p:nvSpPr>
        <p:spPr>
          <a:xfrm>
            <a:off x="6335486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6" name="Empty"/>
          <p:cNvSpPr/>
          <p:nvPr/>
        </p:nvSpPr>
        <p:spPr>
          <a:xfrm>
            <a:off x="7511143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September 2027</a:t>
            </a:r>
            <a:endParaRPr lang="en-US" sz="2600" dirty="0"/>
          </a:p>
        </p:txBody>
      </p:sp>
      <p:sp>
        <p:nvSpPr>
          <p:cNvPr id="3" name="Weekday header"/>
          <p:cNvSpPr/>
          <p:nvPr/>
        </p:nvSpPr>
        <p:spPr>
          <a:xfrm>
            <a:off x="457200" y="1097280"/>
            <a:ext cx="8229600" cy="292608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4" name="Text"/>
          <p:cNvSpPr txBox="1"/>
          <p:nvPr/>
        </p:nvSpPr>
        <p:spPr>
          <a:xfrm>
            <a:off x="457200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Sun</a:t>
            </a:r>
            <a:endParaRPr lang="en-US" sz="1000" dirty="0"/>
          </a:p>
        </p:txBody>
      </p:sp>
      <p:sp>
        <p:nvSpPr>
          <p:cNvPr id="5" name="Text"/>
          <p:cNvSpPr txBox="1"/>
          <p:nvPr/>
        </p:nvSpPr>
        <p:spPr>
          <a:xfrm>
            <a:off x="1632857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Mon</a:t>
            </a:r>
            <a:endParaRPr lang="en-US" sz="1000" dirty="0"/>
          </a:p>
        </p:txBody>
      </p:sp>
      <p:sp>
        <p:nvSpPr>
          <p:cNvPr id="6" name="Text"/>
          <p:cNvSpPr txBox="1"/>
          <p:nvPr/>
        </p:nvSpPr>
        <p:spPr>
          <a:xfrm>
            <a:off x="2808514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Tue</a:t>
            </a:r>
            <a:endParaRPr lang="en-US" sz="1000" dirty="0"/>
          </a:p>
        </p:txBody>
      </p:sp>
      <p:sp>
        <p:nvSpPr>
          <p:cNvPr id="7" name="Text"/>
          <p:cNvSpPr txBox="1"/>
          <p:nvPr/>
        </p:nvSpPr>
        <p:spPr>
          <a:xfrm>
            <a:off x="3984171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Wed</a:t>
            </a:r>
            <a:endParaRPr lang="en-US" sz="1000" dirty="0"/>
          </a:p>
        </p:txBody>
      </p:sp>
      <p:sp>
        <p:nvSpPr>
          <p:cNvPr id="8" name="Text"/>
          <p:cNvSpPr txBox="1"/>
          <p:nvPr/>
        </p:nvSpPr>
        <p:spPr>
          <a:xfrm>
            <a:off x="5159829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Thu</a:t>
            </a:r>
            <a:endParaRPr lang="en-US" sz="1000" dirty="0"/>
          </a:p>
        </p:txBody>
      </p:sp>
      <p:sp>
        <p:nvSpPr>
          <p:cNvPr id="9" name="Text"/>
          <p:cNvSpPr txBox="1"/>
          <p:nvPr/>
        </p:nvSpPr>
        <p:spPr>
          <a:xfrm>
            <a:off x="6335486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Fri</a:t>
            </a:r>
            <a:endParaRPr lang="en-US" sz="1000" dirty="0"/>
          </a:p>
        </p:txBody>
      </p:sp>
      <p:sp>
        <p:nvSpPr>
          <p:cNvPr id="10" name="Text"/>
          <p:cNvSpPr txBox="1"/>
          <p:nvPr/>
        </p:nvSpPr>
        <p:spPr>
          <a:xfrm>
            <a:off x="7511143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Sat</a:t>
            </a:r>
            <a:endParaRPr lang="en-US" sz="1000" dirty="0"/>
          </a:p>
        </p:txBody>
      </p:sp>
      <p:sp>
        <p:nvSpPr>
          <p:cNvPr id="11" name="Empty"/>
          <p:cNvSpPr/>
          <p:nvPr/>
        </p:nvSpPr>
        <p:spPr>
          <a:xfrm>
            <a:off x="457200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2" name="Empty"/>
          <p:cNvSpPr/>
          <p:nvPr/>
        </p:nvSpPr>
        <p:spPr>
          <a:xfrm>
            <a:off x="1632857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3" name="Empty"/>
          <p:cNvSpPr/>
          <p:nvPr/>
        </p:nvSpPr>
        <p:spPr>
          <a:xfrm>
            <a:off x="2808514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4" name="Day 1"/>
          <p:cNvSpPr/>
          <p:nvPr/>
        </p:nvSpPr>
        <p:spPr>
          <a:xfrm>
            <a:off x="3984171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5" name="Date 1"/>
          <p:cNvSpPr txBox="1"/>
          <p:nvPr/>
        </p:nvSpPr>
        <p:spPr>
          <a:xfrm>
            <a:off x="4039035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</a:t>
            </a:r>
            <a:endParaRPr lang="en-US" sz="1100" dirty="0"/>
          </a:p>
        </p:txBody>
      </p:sp>
      <p:sp>
        <p:nvSpPr>
          <p:cNvPr id="16" name="Day 2"/>
          <p:cNvSpPr/>
          <p:nvPr/>
        </p:nvSpPr>
        <p:spPr>
          <a:xfrm>
            <a:off x="5159829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7" name="Date 2"/>
          <p:cNvSpPr txBox="1"/>
          <p:nvPr/>
        </p:nvSpPr>
        <p:spPr>
          <a:xfrm>
            <a:off x="5214693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</a:t>
            </a:r>
            <a:endParaRPr lang="en-US" sz="1100" dirty="0"/>
          </a:p>
        </p:txBody>
      </p:sp>
      <p:sp>
        <p:nvSpPr>
          <p:cNvPr id="18" name="Day 3"/>
          <p:cNvSpPr/>
          <p:nvPr/>
        </p:nvSpPr>
        <p:spPr>
          <a:xfrm>
            <a:off x="6335486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9" name="Date 3"/>
          <p:cNvSpPr txBox="1"/>
          <p:nvPr/>
        </p:nvSpPr>
        <p:spPr>
          <a:xfrm>
            <a:off x="6390350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</a:t>
            </a:r>
            <a:endParaRPr lang="en-US" sz="1100" dirty="0"/>
          </a:p>
        </p:txBody>
      </p:sp>
      <p:sp>
        <p:nvSpPr>
          <p:cNvPr id="20" name="Day 4"/>
          <p:cNvSpPr/>
          <p:nvPr/>
        </p:nvSpPr>
        <p:spPr>
          <a:xfrm>
            <a:off x="7511143" y="1389888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1" name="Date 4"/>
          <p:cNvSpPr txBox="1"/>
          <p:nvPr/>
        </p:nvSpPr>
        <p:spPr>
          <a:xfrm>
            <a:off x="7566007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4</a:t>
            </a:r>
            <a:endParaRPr lang="en-US" sz="1100" dirty="0"/>
          </a:p>
        </p:txBody>
      </p:sp>
      <p:sp>
        <p:nvSpPr>
          <p:cNvPr id="22" name="Day 5"/>
          <p:cNvSpPr/>
          <p:nvPr/>
        </p:nvSpPr>
        <p:spPr>
          <a:xfrm>
            <a:off x="457200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3" name="Date 5"/>
          <p:cNvSpPr txBox="1"/>
          <p:nvPr/>
        </p:nvSpPr>
        <p:spPr>
          <a:xfrm>
            <a:off x="512064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5</a:t>
            </a:r>
            <a:endParaRPr lang="en-US" sz="1100" dirty="0"/>
          </a:p>
        </p:txBody>
      </p:sp>
      <p:sp>
        <p:nvSpPr>
          <p:cNvPr id="24" name="Day 6"/>
          <p:cNvSpPr/>
          <p:nvPr/>
        </p:nvSpPr>
        <p:spPr>
          <a:xfrm>
            <a:off x="1632857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5" name="Date 6"/>
          <p:cNvSpPr txBox="1"/>
          <p:nvPr/>
        </p:nvSpPr>
        <p:spPr>
          <a:xfrm>
            <a:off x="1687721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6</a:t>
            </a:r>
            <a:endParaRPr lang="en-US" sz="1100" dirty="0"/>
          </a:p>
        </p:txBody>
      </p:sp>
      <p:sp>
        <p:nvSpPr>
          <p:cNvPr id="26" name="Notes 6"/>
          <p:cNvSpPr txBox="1"/>
          <p:nvPr/>
        </p:nvSpPr>
        <p:spPr>
          <a:xfrm>
            <a:off x="1687721" y="2332634"/>
            <a:ext cx="1065929" cy="357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Labor Day</a:t>
            </a:r>
            <a:endParaRPr lang="en-US" sz="800" dirty="0"/>
          </a:p>
        </p:txBody>
      </p:sp>
      <p:sp>
        <p:nvSpPr>
          <p:cNvPr id="27" name="Day 7"/>
          <p:cNvSpPr/>
          <p:nvPr/>
        </p:nvSpPr>
        <p:spPr>
          <a:xfrm>
            <a:off x="2808514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8" name="Date 7"/>
          <p:cNvSpPr txBox="1"/>
          <p:nvPr/>
        </p:nvSpPr>
        <p:spPr>
          <a:xfrm>
            <a:off x="2863378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7</a:t>
            </a:r>
            <a:endParaRPr lang="en-US" sz="1100" dirty="0"/>
          </a:p>
        </p:txBody>
      </p:sp>
      <p:sp>
        <p:nvSpPr>
          <p:cNvPr id="29" name="Notes 7"/>
          <p:cNvSpPr txBox="1"/>
          <p:nvPr/>
        </p:nvSpPr>
        <p:spPr>
          <a:xfrm>
            <a:off x="2863378" y="2332634"/>
            <a:ext cx="1065929" cy="357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5B6670"/>
                </a:solidFill>
              </a:rPr>
              <a:t>First day of school</a:t>
            </a:r>
            <a:endParaRPr lang="en-US" sz="800" dirty="0"/>
          </a:p>
        </p:txBody>
      </p:sp>
      <p:sp>
        <p:nvSpPr>
          <p:cNvPr id="30" name="Day 8"/>
          <p:cNvSpPr/>
          <p:nvPr/>
        </p:nvSpPr>
        <p:spPr>
          <a:xfrm>
            <a:off x="3984171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1" name="Date 8"/>
          <p:cNvSpPr txBox="1"/>
          <p:nvPr/>
        </p:nvSpPr>
        <p:spPr>
          <a:xfrm>
            <a:off x="4039035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8</a:t>
            </a:r>
            <a:endParaRPr lang="en-US" sz="1100" dirty="0"/>
          </a:p>
        </p:txBody>
      </p:sp>
      <p:sp>
        <p:nvSpPr>
          <p:cNvPr id="32" name="Day 9"/>
          <p:cNvSpPr/>
          <p:nvPr/>
        </p:nvSpPr>
        <p:spPr>
          <a:xfrm>
            <a:off x="5159829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3" name="Date 9"/>
          <p:cNvSpPr txBox="1"/>
          <p:nvPr/>
        </p:nvSpPr>
        <p:spPr>
          <a:xfrm>
            <a:off x="5214693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9</a:t>
            </a:r>
            <a:endParaRPr lang="en-US" sz="1100" dirty="0"/>
          </a:p>
        </p:txBody>
      </p:sp>
      <p:sp>
        <p:nvSpPr>
          <p:cNvPr id="34" name="Day 10"/>
          <p:cNvSpPr/>
          <p:nvPr/>
        </p:nvSpPr>
        <p:spPr>
          <a:xfrm>
            <a:off x="6335486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5" name="Date 10"/>
          <p:cNvSpPr txBox="1"/>
          <p:nvPr/>
        </p:nvSpPr>
        <p:spPr>
          <a:xfrm>
            <a:off x="6390350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10</a:t>
            </a:r>
            <a:endParaRPr lang="en-US" sz="1100" dirty="0"/>
          </a:p>
        </p:txBody>
      </p:sp>
      <p:sp>
        <p:nvSpPr>
          <p:cNvPr id="36" name="Day 11"/>
          <p:cNvSpPr/>
          <p:nvPr/>
        </p:nvSpPr>
        <p:spPr>
          <a:xfrm>
            <a:off x="7511143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7" name="Date 11"/>
          <p:cNvSpPr txBox="1"/>
          <p:nvPr/>
        </p:nvSpPr>
        <p:spPr>
          <a:xfrm>
            <a:off x="7566007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11</a:t>
            </a:r>
            <a:endParaRPr lang="en-US" sz="1100" dirty="0"/>
          </a:p>
        </p:txBody>
      </p:sp>
      <p:sp>
        <p:nvSpPr>
          <p:cNvPr id="38" name="Day 12"/>
          <p:cNvSpPr/>
          <p:nvPr/>
        </p:nvSpPr>
        <p:spPr>
          <a:xfrm>
            <a:off x="457200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9" name="Date 12"/>
          <p:cNvSpPr txBox="1"/>
          <p:nvPr/>
        </p:nvSpPr>
        <p:spPr>
          <a:xfrm>
            <a:off x="512064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12</a:t>
            </a:r>
            <a:endParaRPr lang="en-US" sz="1100" dirty="0"/>
          </a:p>
        </p:txBody>
      </p:sp>
      <p:sp>
        <p:nvSpPr>
          <p:cNvPr id="40" name="Day 13"/>
          <p:cNvSpPr/>
          <p:nvPr/>
        </p:nvSpPr>
        <p:spPr>
          <a:xfrm>
            <a:off x="1632857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1" name="Date 13"/>
          <p:cNvSpPr txBox="1"/>
          <p:nvPr/>
        </p:nvSpPr>
        <p:spPr>
          <a:xfrm>
            <a:off x="1687721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13</a:t>
            </a:r>
            <a:endParaRPr lang="en-US" sz="1100" dirty="0"/>
          </a:p>
        </p:txBody>
      </p:sp>
      <p:sp>
        <p:nvSpPr>
          <p:cNvPr id="42" name="Day 14"/>
          <p:cNvSpPr/>
          <p:nvPr/>
        </p:nvSpPr>
        <p:spPr>
          <a:xfrm>
            <a:off x="2808514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3" name="Date 14"/>
          <p:cNvSpPr txBox="1"/>
          <p:nvPr/>
        </p:nvSpPr>
        <p:spPr>
          <a:xfrm>
            <a:off x="2863378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14</a:t>
            </a:r>
            <a:endParaRPr lang="en-US" sz="1100" dirty="0"/>
          </a:p>
        </p:txBody>
      </p:sp>
      <p:sp>
        <p:nvSpPr>
          <p:cNvPr id="44" name="Day 15"/>
          <p:cNvSpPr/>
          <p:nvPr/>
        </p:nvSpPr>
        <p:spPr>
          <a:xfrm>
            <a:off x="3984171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5" name="Date 15"/>
          <p:cNvSpPr txBox="1"/>
          <p:nvPr/>
        </p:nvSpPr>
        <p:spPr>
          <a:xfrm>
            <a:off x="4039035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15</a:t>
            </a:r>
            <a:endParaRPr lang="en-US" sz="1100" dirty="0"/>
          </a:p>
        </p:txBody>
      </p:sp>
      <p:sp>
        <p:nvSpPr>
          <p:cNvPr id="46" name="Day 16"/>
          <p:cNvSpPr/>
          <p:nvPr/>
        </p:nvSpPr>
        <p:spPr>
          <a:xfrm>
            <a:off x="5159829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7" name="Date 16"/>
          <p:cNvSpPr txBox="1"/>
          <p:nvPr/>
        </p:nvSpPr>
        <p:spPr>
          <a:xfrm>
            <a:off x="5214693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16</a:t>
            </a:r>
            <a:endParaRPr lang="en-US" sz="1100" dirty="0"/>
          </a:p>
        </p:txBody>
      </p:sp>
      <p:sp>
        <p:nvSpPr>
          <p:cNvPr id="48" name="Day 17"/>
          <p:cNvSpPr/>
          <p:nvPr/>
        </p:nvSpPr>
        <p:spPr>
          <a:xfrm>
            <a:off x="6335486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9" name="Date 17"/>
          <p:cNvSpPr txBox="1"/>
          <p:nvPr/>
        </p:nvSpPr>
        <p:spPr>
          <a:xfrm>
            <a:off x="6390350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17</a:t>
            </a:r>
            <a:endParaRPr lang="en-US" sz="1100" dirty="0"/>
          </a:p>
        </p:txBody>
      </p:sp>
      <p:sp>
        <p:nvSpPr>
          <p:cNvPr id="50" name="Day 18"/>
          <p:cNvSpPr/>
          <p:nvPr/>
        </p:nvSpPr>
        <p:spPr>
          <a:xfrm>
            <a:off x="7511143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1" name="Date 18"/>
          <p:cNvSpPr txBox="1"/>
          <p:nvPr/>
        </p:nvSpPr>
        <p:spPr>
          <a:xfrm>
            <a:off x="7566007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18</a:t>
            </a:r>
            <a:endParaRPr lang="en-US" sz="1100" dirty="0"/>
          </a:p>
        </p:txBody>
      </p:sp>
      <p:sp>
        <p:nvSpPr>
          <p:cNvPr id="52" name="Day 19"/>
          <p:cNvSpPr/>
          <p:nvPr/>
        </p:nvSpPr>
        <p:spPr>
          <a:xfrm>
            <a:off x="457200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3" name="Date 19"/>
          <p:cNvSpPr txBox="1"/>
          <p:nvPr/>
        </p:nvSpPr>
        <p:spPr>
          <a:xfrm>
            <a:off x="512064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19</a:t>
            </a:r>
            <a:endParaRPr lang="en-US" sz="1100" dirty="0"/>
          </a:p>
        </p:txBody>
      </p:sp>
      <p:sp>
        <p:nvSpPr>
          <p:cNvPr id="54" name="Day 20"/>
          <p:cNvSpPr/>
          <p:nvPr/>
        </p:nvSpPr>
        <p:spPr>
          <a:xfrm>
            <a:off x="1632857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5" name="Date 20"/>
          <p:cNvSpPr txBox="1"/>
          <p:nvPr/>
        </p:nvSpPr>
        <p:spPr>
          <a:xfrm>
            <a:off x="1687721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20</a:t>
            </a:r>
            <a:endParaRPr lang="en-US" sz="1100" dirty="0"/>
          </a:p>
        </p:txBody>
      </p:sp>
      <p:sp>
        <p:nvSpPr>
          <p:cNvPr id="56" name="Day 21"/>
          <p:cNvSpPr/>
          <p:nvPr/>
        </p:nvSpPr>
        <p:spPr>
          <a:xfrm>
            <a:off x="2808514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7" name="Date 21"/>
          <p:cNvSpPr txBox="1"/>
          <p:nvPr/>
        </p:nvSpPr>
        <p:spPr>
          <a:xfrm>
            <a:off x="2863378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21</a:t>
            </a:r>
            <a:endParaRPr lang="en-US" sz="1100" dirty="0"/>
          </a:p>
        </p:txBody>
      </p:sp>
      <p:sp>
        <p:nvSpPr>
          <p:cNvPr id="58" name="Day 22"/>
          <p:cNvSpPr/>
          <p:nvPr/>
        </p:nvSpPr>
        <p:spPr>
          <a:xfrm>
            <a:off x="3984171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9" name="Date 22"/>
          <p:cNvSpPr txBox="1"/>
          <p:nvPr/>
        </p:nvSpPr>
        <p:spPr>
          <a:xfrm>
            <a:off x="4039035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22</a:t>
            </a:r>
            <a:endParaRPr lang="en-US" sz="1100" dirty="0"/>
          </a:p>
        </p:txBody>
      </p:sp>
      <p:sp>
        <p:nvSpPr>
          <p:cNvPr id="60" name="Day 23"/>
          <p:cNvSpPr/>
          <p:nvPr/>
        </p:nvSpPr>
        <p:spPr>
          <a:xfrm>
            <a:off x="5159829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1" name="Date 23"/>
          <p:cNvSpPr txBox="1"/>
          <p:nvPr/>
        </p:nvSpPr>
        <p:spPr>
          <a:xfrm>
            <a:off x="5214693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23</a:t>
            </a:r>
            <a:endParaRPr lang="en-US" sz="1100" dirty="0"/>
          </a:p>
        </p:txBody>
      </p:sp>
      <p:sp>
        <p:nvSpPr>
          <p:cNvPr id="62" name="Day 24"/>
          <p:cNvSpPr/>
          <p:nvPr/>
        </p:nvSpPr>
        <p:spPr>
          <a:xfrm>
            <a:off x="6335486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3" name="Date 24"/>
          <p:cNvSpPr txBox="1"/>
          <p:nvPr/>
        </p:nvSpPr>
        <p:spPr>
          <a:xfrm>
            <a:off x="6390350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24</a:t>
            </a:r>
            <a:endParaRPr lang="en-US" sz="1100" dirty="0"/>
          </a:p>
        </p:txBody>
      </p:sp>
      <p:sp>
        <p:nvSpPr>
          <p:cNvPr id="64" name="Day 25"/>
          <p:cNvSpPr/>
          <p:nvPr/>
        </p:nvSpPr>
        <p:spPr>
          <a:xfrm>
            <a:off x="7511143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5" name="Date 25"/>
          <p:cNvSpPr txBox="1"/>
          <p:nvPr/>
        </p:nvSpPr>
        <p:spPr>
          <a:xfrm>
            <a:off x="7566007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25</a:t>
            </a:r>
            <a:endParaRPr lang="en-US" sz="1100" dirty="0"/>
          </a:p>
        </p:txBody>
      </p:sp>
      <p:sp>
        <p:nvSpPr>
          <p:cNvPr id="66" name="Day 26"/>
          <p:cNvSpPr/>
          <p:nvPr/>
        </p:nvSpPr>
        <p:spPr>
          <a:xfrm>
            <a:off x="457200" y="406359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7" name="Date 26"/>
          <p:cNvSpPr txBox="1"/>
          <p:nvPr/>
        </p:nvSpPr>
        <p:spPr>
          <a:xfrm>
            <a:off x="512064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26</a:t>
            </a:r>
            <a:endParaRPr lang="en-US" sz="1100" dirty="0"/>
          </a:p>
        </p:txBody>
      </p:sp>
      <p:sp>
        <p:nvSpPr>
          <p:cNvPr id="68" name="Day 27"/>
          <p:cNvSpPr/>
          <p:nvPr/>
        </p:nvSpPr>
        <p:spPr>
          <a:xfrm>
            <a:off x="1632857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9" name="Date 27"/>
          <p:cNvSpPr txBox="1"/>
          <p:nvPr/>
        </p:nvSpPr>
        <p:spPr>
          <a:xfrm>
            <a:off x="1687721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27</a:t>
            </a:r>
            <a:endParaRPr lang="en-US" sz="1100" dirty="0"/>
          </a:p>
        </p:txBody>
      </p:sp>
      <p:sp>
        <p:nvSpPr>
          <p:cNvPr id="70" name="Day 28"/>
          <p:cNvSpPr/>
          <p:nvPr/>
        </p:nvSpPr>
        <p:spPr>
          <a:xfrm>
            <a:off x="2808514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1" name="Date 28"/>
          <p:cNvSpPr txBox="1"/>
          <p:nvPr/>
        </p:nvSpPr>
        <p:spPr>
          <a:xfrm>
            <a:off x="2863378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28</a:t>
            </a:r>
            <a:endParaRPr lang="en-US" sz="1100" dirty="0"/>
          </a:p>
        </p:txBody>
      </p:sp>
      <p:sp>
        <p:nvSpPr>
          <p:cNvPr id="72" name="Day 29"/>
          <p:cNvSpPr/>
          <p:nvPr/>
        </p:nvSpPr>
        <p:spPr>
          <a:xfrm>
            <a:off x="3984171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3" name="Date 29"/>
          <p:cNvSpPr txBox="1"/>
          <p:nvPr/>
        </p:nvSpPr>
        <p:spPr>
          <a:xfrm>
            <a:off x="4039035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29</a:t>
            </a:r>
            <a:endParaRPr lang="en-US" sz="1100" dirty="0"/>
          </a:p>
        </p:txBody>
      </p:sp>
      <p:sp>
        <p:nvSpPr>
          <p:cNvPr id="74" name="Day 30"/>
          <p:cNvSpPr/>
          <p:nvPr/>
        </p:nvSpPr>
        <p:spPr>
          <a:xfrm>
            <a:off x="5159829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5" name="Date 30"/>
          <p:cNvSpPr txBox="1"/>
          <p:nvPr/>
        </p:nvSpPr>
        <p:spPr>
          <a:xfrm>
            <a:off x="5214693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30</a:t>
            </a:r>
            <a:endParaRPr lang="en-US" sz="1100" dirty="0"/>
          </a:p>
        </p:txBody>
      </p:sp>
      <p:sp>
        <p:nvSpPr>
          <p:cNvPr id="76" name="Empty"/>
          <p:cNvSpPr/>
          <p:nvPr/>
        </p:nvSpPr>
        <p:spPr>
          <a:xfrm>
            <a:off x="6335486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7" name="Empty"/>
          <p:cNvSpPr/>
          <p:nvPr/>
        </p:nvSpPr>
        <p:spPr>
          <a:xfrm>
            <a:off x="7511143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October 2027</a:t>
            </a:r>
            <a:endParaRPr lang="en-US" sz="2600" dirty="0"/>
          </a:p>
        </p:txBody>
      </p:sp>
      <p:sp>
        <p:nvSpPr>
          <p:cNvPr id="3" name="Weekday header"/>
          <p:cNvSpPr/>
          <p:nvPr/>
        </p:nvSpPr>
        <p:spPr>
          <a:xfrm>
            <a:off x="457200" y="1097280"/>
            <a:ext cx="8229600" cy="292608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4" name="Text"/>
          <p:cNvSpPr txBox="1"/>
          <p:nvPr/>
        </p:nvSpPr>
        <p:spPr>
          <a:xfrm>
            <a:off x="457200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Sun</a:t>
            </a:r>
            <a:endParaRPr lang="en-US" sz="1000" dirty="0"/>
          </a:p>
        </p:txBody>
      </p:sp>
      <p:sp>
        <p:nvSpPr>
          <p:cNvPr id="5" name="Text"/>
          <p:cNvSpPr txBox="1"/>
          <p:nvPr/>
        </p:nvSpPr>
        <p:spPr>
          <a:xfrm>
            <a:off x="1632857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Mon</a:t>
            </a:r>
            <a:endParaRPr lang="en-US" sz="1000" dirty="0"/>
          </a:p>
        </p:txBody>
      </p:sp>
      <p:sp>
        <p:nvSpPr>
          <p:cNvPr id="6" name="Text"/>
          <p:cNvSpPr txBox="1"/>
          <p:nvPr/>
        </p:nvSpPr>
        <p:spPr>
          <a:xfrm>
            <a:off x="2808514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Tue</a:t>
            </a:r>
            <a:endParaRPr lang="en-US" sz="1000" dirty="0"/>
          </a:p>
        </p:txBody>
      </p:sp>
      <p:sp>
        <p:nvSpPr>
          <p:cNvPr id="7" name="Text"/>
          <p:cNvSpPr txBox="1"/>
          <p:nvPr/>
        </p:nvSpPr>
        <p:spPr>
          <a:xfrm>
            <a:off x="3984171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Wed</a:t>
            </a:r>
            <a:endParaRPr lang="en-US" sz="1000" dirty="0"/>
          </a:p>
        </p:txBody>
      </p:sp>
      <p:sp>
        <p:nvSpPr>
          <p:cNvPr id="8" name="Text"/>
          <p:cNvSpPr txBox="1"/>
          <p:nvPr/>
        </p:nvSpPr>
        <p:spPr>
          <a:xfrm>
            <a:off x="5159829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Thu</a:t>
            </a:r>
            <a:endParaRPr lang="en-US" sz="1000" dirty="0"/>
          </a:p>
        </p:txBody>
      </p:sp>
      <p:sp>
        <p:nvSpPr>
          <p:cNvPr id="9" name="Text"/>
          <p:cNvSpPr txBox="1"/>
          <p:nvPr/>
        </p:nvSpPr>
        <p:spPr>
          <a:xfrm>
            <a:off x="6335486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Fri</a:t>
            </a:r>
            <a:endParaRPr lang="en-US" sz="1000" dirty="0"/>
          </a:p>
        </p:txBody>
      </p:sp>
      <p:sp>
        <p:nvSpPr>
          <p:cNvPr id="10" name="Text"/>
          <p:cNvSpPr txBox="1"/>
          <p:nvPr/>
        </p:nvSpPr>
        <p:spPr>
          <a:xfrm>
            <a:off x="7511143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Sat</a:t>
            </a:r>
            <a:endParaRPr lang="en-US" sz="1000" dirty="0"/>
          </a:p>
        </p:txBody>
      </p:sp>
      <p:sp>
        <p:nvSpPr>
          <p:cNvPr id="11" name="Empty"/>
          <p:cNvSpPr/>
          <p:nvPr/>
        </p:nvSpPr>
        <p:spPr>
          <a:xfrm>
            <a:off x="457200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2" name="Empty"/>
          <p:cNvSpPr/>
          <p:nvPr/>
        </p:nvSpPr>
        <p:spPr>
          <a:xfrm>
            <a:off x="1632857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3" name="Empty"/>
          <p:cNvSpPr/>
          <p:nvPr/>
        </p:nvSpPr>
        <p:spPr>
          <a:xfrm>
            <a:off x="2808514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4" name="Empty"/>
          <p:cNvSpPr/>
          <p:nvPr/>
        </p:nvSpPr>
        <p:spPr>
          <a:xfrm>
            <a:off x="3984171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5" name="Empty"/>
          <p:cNvSpPr/>
          <p:nvPr/>
        </p:nvSpPr>
        <p:spPr>
          <a:xfrm>
            <a:off x="5159829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6" name="Day 1"/>
          <p:cNvSpPr/>
          <p:nvPr/>
        </p:nvSpPr>
        <p:spPr>
          <a:xfrm>
            <a:off x="6335486" y="1389888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7" name="Date 1"/>
          <p:cNvSpPr txBox="1"/>
          <p:nvPr/>
        </p:nvSpPr>
        <p:spPr>
          <a:xfrm>
            <a:off x="6390350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</a:t>
            </a:r>
            <a:endParaRPr lang="en-US" sz="1100" dirty="0"/>
          </a:p>
        </p:txBody>
      </p:sp>
      <p:sp>
        <p:nvSpPr>
          <p:cNvPr id="18" name="Day 2"/>
          <p:cNvSpPr/>
          <p:nvPr/>
        </p:nvSpPr>
        <p:spPr>
          <a:xfrm>
            <a:off x="7511143" y="1389888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9" name="Date 2"/>
          <p:cNvSpPr txBox="1"/>
          <p:nvPr/>
        </p:nvSpPr>
        <p:spPr>
          <a:xfrm>
            <a:off x="7566007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</a:t>
            </a:r>
            <a:endParaRPr lang="en-US" sz="1100" dirty="0"/>
          </a:p>
        </p:txBody>
      </p:sp>
      <p:sp>
        <p:nvSpPr>
          <p:cNvPr id="20" name="Day 3"/>
          <p:cNvSpPr/>
          <p:nvPr/>
        </p:nvSpPr>
        <p:spPr>
          <a:xfrm>
            <a:off x="457200" y="1946910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1" name="Date 3"/>
          <p:cNvSpPr txBox="1"/>
          <p:nvPr/>
        </p:nvSpPr>
        <p:spPr>
          <a:xfrm>
            <a:off x="512064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3</a:t>
            </a:r>
            <a:endParaRPr lang="en-US" sz="1100" dirty="0"/>
          </a:p>
        </p:txBody>
      </p:sp>
      <p:sp>
        <p:nvSpPr>
          <p:cNvPr id="22" name="Day 4"/>
          <p:cNvSpPr/>
          <p:nvPr/>
        </p:nvSpPr>
        <p:spPr>
          <a:xfrm>
            <a:off x="1632857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3" name="Date 4"/>
          <p:cNvSpPr txBox="1"/>
          <p:nvPr/>
        </p:nvSpPr>
        <p:spPr>
          <a:xfrm>
            <a:off x="1687721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4</a:t>
            </a:r>
            <a:endParaRPr lang="en-US" sz="1100" dirty="0"/>
          </a:p>
        </p:txBody>
      </p:sp>
      <p:sp>
        <p:nvSpPr>
          <p:cNvPr id="24" name="Day 5"/>
          <p:cNvSpPr/>
          <p:nvPr/>
        </p:nvSpPr>
        <p:spPr>
          <a:xfrm>
            <a:off x="2808514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5" name="Date 5"/>
          <p:cNvSpPr txBox="1"/>
          <p:nvPr/>
        </p:nvSpPr>
        <p:spPr>
          <a:xfrm>
            <a:off x="2863378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5</a:t>
            </a:r>
            <a:endParaRPr lang="en-US" sz="1100" dirty="0"/>
          </a:p>
        </p:txBody>
      </p:sp>
      <p:sp>
        <p:nvSpPr>
          <p:cNvPr id="26" name="Day 6"/>
          <p:cNvSpPr/>
          <p:nvPr/>
        </p:nvSpPr>
        <p:spPr>
          <a:xfrm>
            <a:off x="3984171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7" name="Date 6"/>
          <p:cNvSpPr txBox="1"/>
          <p:nvPr/>
        </p:nvSpPr>
        <p:spPr>
          <a:xfrm>
            <a:off x="4039035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6</a:t>
            </a:r>
            <a:endParaRPr lang="en-US" sz="1100" dirty="0"/>
          </a:p>
        </p:txBody>
      </p:sp>
      <p:sp>
        <p:nvSpPr>
          <p:cNvPr id="28" name="Day 7"/>
          <p:cNvSpPr/>
          <p:nvPr/>
        </p:nvSpPr>
        <p:spPr>
          <a:xfrm>
            <a:off x="5159829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9" name="Date 7"/>
          <p:cNvSpPr txBox="1"/>
          <p:nvPr/>
        </p:nvSpPr>
        <p:spPr>
          <a:xfrm>
            <a:off x="5214693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7</a:t>
            </a:r>
            <a:endParaRPr lang="en-US" sz="1100" dirty="0"/>
          </a:p>
        </p:txBody>
      </p:sp>
      <p:sp>
        <p:nvSpPr>
          <p:cNvPr id="30" name="Day 8"/>
          <p:cNvSpPr/>
          <p:nvPr/>
        </p:nvSpPr>
        <p:spPr>
          <a:xfrm>
            <a:off x="6335486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1" name="Date 8"/>
          <p:cNvSpPr txBox="1"/>
          <p:nvPr/>
        </p:nvSpPr>
        <p:spPr>
          <a:xfrm>
            <a:off x="6390350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8</a:t>
            </a:r>
            <a:endParaRPr lang="en-US" sz="1100" dirty="0"/>
          </a:p>
        </p:txBody>
      </p:sp>
      <p:sp>
        <p:nvSpPr>
          <p:cNvPr id="32" name="Day 9"/>
          <p:cNvSpPr/>
          <p:nvPr/>
        </p:nvSpPr>
        <p:spPr>
          <a:xfrm>
            <a:off x="7511143" y="1946910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3" name="Date 9"/>
          <p:cNvSpPr txBox="1"/>
          <p:nvPr/>
        </p:nvSpPr>
        <p:spPr>
          <a:xfrm>
            <a:off x="7566007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9</a:t>
            </a:r>
            <a:endParaRPr lang="en-US" sz="1100" dirty="0"/>
          </a:p>
        </p:txBody>
      </p:sp>
      <p:sp>
        <p:nvSpPr>
          <p:cNvPr id="34" name="Day 10"/>
          <p:cNvSpPr/>
          <p:nvPr/>
        </p:nvSpPr>
        <p:spPr>
          <a:xfrm>
            <a:off x="457200" y="2503932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5" name="Date 10"/>
          <p:cNvSpPr txBox="1"/>
          <p:nvPr/>
        </p:nvSpPr>
        <p:spPr>
          <a:xfrm>
            <a:off x="512064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10</a:t>
            </a:r>
            <a:endParaRPr lang="en-US" sz="1100" dirty="0"/>
          </a:p>
        </p:txBody>
      </p:sp>
      <p:sp>
        <p:nvSpPr>
          <p:cNvPr id="36" name="Day 11"/>
          <p:cNvSpPr/>
          <p:nvPr/>
        </p:nvSpPr>
        <p:spPr>
          <a:xfrm>
            <a:off x="1632857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7" name="Date 11"/>
          <p:cNvSpPr txBox="1"/>
          <p:nvPr/>
        </p:nvSpPr>
        <p:spPr>
          <a:xfrm>
            <a:off x="1687721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11</a:t>
            </a:r>
            <a:endParaRPr lang="en-US" sz="1100" dirty="0"/>
          </a:p>
        </p:txBody>
      </p:sp>
      <p:sp>
        <p:nvSpPr>
          <p:cNvPr id="38" name="Notes 11"/>
          <p:cNvSpPr txBox="1"/>
          <p:nvPr/>
        </p:nvSpPr>
        <p:spPr>
          <a:xfrm>
            <a:off x="1687721" y="2778252"/>
            <a:ext cx="1065929" cy="2461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Columbus Day</a:t>
            </a:r>
            <a:endParaRPr lang="en-US" sz="800" dirty="0"/>
          </a:p>
        </p:txBody>
      </p:sp>
      <p:sp>
        <p:nvSpPr>
          <p:cNvPr id="39" name="Day 12"/>
          <p:cNvSpPr/>
          <p:nvPr/>
        </p:nvSpPr>
        <p:spPr>
          <a:xfrm>
            <a:off x="2808514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0" name="Date 12"/>
          <p:cNvSpPr txBox="1"/>
          <p:nvPr/>
        </p:nvSpPr>
        <p:spPr>
          <a:xfrm>
            <a:off x="2863378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12</a:t>
            </a:r>
            <a:endParaRPr lang="en-US" sz="1100" dirty="0"/>
          </a:p>
        </p:txBody>
      </p:sp>
      <p:sp>
        <p:nvSpPr>
          <p:cNvPr id="41" name="Day 13"/>
          <p:cNvSpPr/>
          <p:nvPr/>
        </p:nvSpPr>
        <p:spPr>
          <a:xfrm>
            <a:off x="3984171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2" name="Date 13"/>
          <p:cNvSpPr txBox="1"/>
          <p:nvPr/>
        </p:nvSpPr>
        <p:spPr>
          <a:xfrm>
            <a:off x="4039035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13</a:t>
            </a:r>
            <a:endParaRPr lang="en-US" sz="1100" dirty="0"/>
          </a:p>
        </p:txBody>
      </p:sp>
      <p:sp>
        <p:nvSpPr>
          <p:cNvPr id="43" name="Day 14"/>
          <p:cNvSpPr/>
          <p:nvPr/>
        </p:nvSpPr>
        <p:spPr>
          <a:xfrm>
            <a:off x="5159829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4" name="Date 14"/>
          <p:cNvSpPr txBox="1"/>
          <p:nvPr/>
        </p:nvSpPr>
        <p:spPr>
          <a:xfrm>
            <a:off x="5214693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14</a:t>
            </a:r>
            <a:endParaRPr lang="en-US" sz="1100" dirty="0"/>
          </a:p>
        </p:txBody>
      </p:sp>
      <p:sp>
        <p:nvSpPr>
          <p:cNvPr id="45" name="Day 15"/>
          <p:cNvSpPr/>
          <p:nvPr/>
        </p:nvSpPr>
        <p:spPr>
          <a:xfrm>
            <a:off x="6335486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6" name="Date 15"/>
          <p:cNvSpPr txBox="1"/>
          <p:nvPr/>
        </p:nvSpPr>
        <p:spPr>
          <a:xfrm>
            <a:off x="6390350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15</a:t>
            </a:r>
            <a:endParaRPr lang="en-US" sz="1100" dirty="0"/>
          </a:p>
        </p:txBody>
      </p:sp>
      <p:sp>
        <p:nvSpPr>
          <p:cNvPr id="47" name="Day 16"/>
          <p:cNvSpPr/>
          <p:nvPr/>
        </p:nvSpPr>
        <p:spPr>
          <a:xfrm>
            <a:off x="7511143" y="2503932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8" name="Date 16"/>
          <p:cNvSpPr txBox="1"/>
          <p:nvPr/>
        </p:nvSpPr>
        <p:spPr>
          <a:xfrm>
            <a:off x="7566007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16</a:t>
            </a:r>
            <a:endParaRPr lang="en-US" sz="1100" dirty="0"/>
          </a:p>
        </p:txBody>
      </p:sp>
      <p:sp>
        <p:nvSpPr>
          <p:cNvPr id="49" name="Day 17"/>
          <p:cNvSpPr/>
          <p:nvPr/>
        </p:nvSpPr>
        <p:spPr>
          <a:xfrm>
            <a:off x="457200" y="3060954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0" name="Date 17"/>
          <p:cNvSpPr txBox="1"/>
          <p:nvPr/>
        </p:nvSpPr>
        <p:spPr>
          <a:xfrm>
            <a:off x="512064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17</a:t>
            </a:r>
            <a:endParaRPr lang="en-US" sz="1100" dirty="0"/>
          </a:p>
        </p:txBody>
      </p:sp>
      <p:sp>
        <p:nvSpPr>
          <p:cNvPr id="51" name="Day 18"/>
          <p:cNvSpPr/>
          <p:nvPr/>
        </p:nvSpPr>
        <p:spPr>
          <a:xfrm>
            <a:off x="1632857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2" name="Date 18"/>
          <p:cNvSpPr txBox="1"/>
          <p:nvPr/>
        </p:nvSpPr>
        <p:spPr>
          <a:xfrm>
            <a:off x="1687721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18</a:t>
            </a:r>
            <a:endParaRPr lang="en-US" sz="1100" dirty="0"/>
          </a:p>
        </p:txBody>
      </p:sp>
      <p:sp>
        <p:nvSpPr>
          <p:cNvPr id="53" name="Day 19"/>
          <p:cNvSpPr/>
          <p:nvPr/>
        </p:nvSpPr>
        <p:spPr>
          <a:xfrm>
            <a:off x="2808514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4" name="Date 19"/>
          <p:cNvSpPr txBox="1"/>
          <p:nvPr/>
        </p:nvSpPr>
        <p:spPr>
          <a:xfrm>
            <a:off x="2863378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19</a:t>
            </a:r>
            <a:endParaRPr lang="en-US" sz="1100" dirty="0"/>
          </a:p>
        </p:txBody>
      </p:sp>
      <p:sp>
        <p:nvSpPr>
          <p:cNvPr id="55" name="Day 20"/>
          <p:cNvSpPr/>
          <p:nvPr/>
        </p:nvSpPr>
        <p:spPr>
          <a:xfrm>
            <a:off x="3984171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6" name="Date 20"/>
          <p:cNvSpPr txBox="1"/>
          <p:nvPr/>
        </p:nvSpPr>
        <p:spPr>
          <a:xfrm>
            <a:off x="4039035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20</a:t>
            </a:r>
            <a:endParaRPr lang="en-US" sz="1100" dirty="0"/>
          </a:p>
        </p:txBody>
      </p:sp>
      <p:sp>
        <p:nvSpPr>
          <p:cNvPr id="57" name="Day 21"/>
          <p:cNvSpPr/>
          <p:nvPr/>
        </p:nvSpPr>
        <p:spPr>
          <a:xfrm>
            <a:off x="5159829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8" name="Date 21"/>
          <p:cNvSpPr txBox="1"/>
          <p:nvPr/>
        </p:nvSpPr>
        <p:spPr>
          <a:xfrm>
            <a:off x="5214693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21</a:t>
            </a:r>
            <a:endParaRPr lang="en-US" sz="1100" dirty="0"/>
          </a:p>
        </p:txBody>
      </p:sp>
      <p:sp>
        <p:nvSpPr>
          <p:cNvPr id="59" name="Day 22"/>
          <p:cNvSpPr/>
          <p:nvPr/>
        </p:nvSpPr>
        <p:spPr>
          <a:xfrm>
            <a:off x="6335486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0" name="Date 22"/>
          <p:cNvSpPr txBox="1"/>
          <p:nvPr/>
        </p:nvSpPr>
        <p:spPr>
          <a:xfrm>
            <a:off x="6390350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22</a:t>
            </a:r>
            <a:endParaRPr lang="en-US" sz="1100" dirty="0"/>
          </a:p>
        </p:txBody>
      </p:sp>
      <p:sp>
        <p:nvSpPr>
          <p:cNvPr id="61" name="Day 23"/>
          <p:cNvSpPr/>
          <p:nvPr/>
        </p:nvSpPr>
        <p:spPr>
          <a:xfrm>
            <a:off x="7511143" y="3060954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2" name="Date 23"/>
          <p:cNvSpPr txBox="1"/>
          <p:nvPr/>
        </p:nvSpPr>
        <p:spPr>
          <a:xfrm>
            <a:off x="7566007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23</a:t>
            </a:r>
            <a:endParaRPr lang="en-US" sz="1100" dirty="0"/>
          </a:p>
        </p:txBody>
      </p:sp>
      <p:sp>
        <p:nvSpPr>
          <p:cNvPr id="63" name="Day 24"/>
          <p:cNvSpPr/>
          <p:nvPr/>
        </p:nvSpPr>
        <p:spPr>
          <a:xfrm>
            <a:off x="457200" y="3617976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4" name="Date 24"/>
          <p:cNvSpPr txBox="1"/>
          <p:nvPr/>
        </p:nvSpPr>
        <p:spPr>
          <a:xfrm>
            <a:off x="512064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24</a:t>
            </a:r>
            <a:endParaRPr lang="en-US" sz="1100" dirty="0"/>
          </a:p>
        </p:txBody>
      </p:sp>
      <p:sp>
        <p:nvSpPr>
          <p:cNvPr id="65" name="Day 25"/>
          <p:cNvSpPr/>
          <p:nvPr/>
        </p:nvSpPr>
        <p:spPr>
          <a:xfrm>
            <a:off x="1632857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6" name="Date 25"/>
          <p:cNvSpPr txBox="1"/>
          <p:nvPr/>
        </p:nvSpPr>
        <p:spPr>
          <a:xfrm>
            <a:off x="1687721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25</a:t>
            </a:r>
            <a:endParaRPr lang="en-US" sz="1100" dirty="0"/>
          </a:p>
        </p:txBody>
      </p:sp>
      <p:sp>
        <p:nvSpPr>
          <p:cNvPr id="67" name="Day 26"/>
          <p:cNvSpPr/>
          <p:nvPr/>
        </p:nvSpPr>
        <p:spPr>
          <a:xfrm>
            <a:off x="2808514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8" name="Date 26"/>
          <p:cNvSpPr txBox="1"/>
          <p:nvPr/>
        </p:nvSpPr>
        <p:spPr>
          <a:xfrm>
            <a:off x="2863378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26</a:t>
            </a:r>
            <a:endParaRPr lang="en-US" sz="1100" dirty="0"/>
          </a:p>
        </p:txBody>
      </p:sp>
      <p:sp>
        <p:nvSpPr>
          <p:cNvPr id="69" name="Day 27"/>
          <p:cNvSpPr/>
          <p:nvPr/>
        </p:nvSpPr>
        <p:spPr>
          <a:xfrm>
            <a:off x="3984171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0" name="Date 27"/>
          <p:cNvSpPr txBox="1"/>
          <p:nvPr/>
        </p:nvSpPr>
        <p:spPr>
          <a:xfrm>
            <a:off x="4039035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27</a:t>
            </a:r>
            <a:endParaRPr lang="en-US" sz="1100" dirty="0"/>
          </a:p>
        </p:txBody>
      </p:sp>
      <p:sp>
        <p:nvSpPr>
          <p:cNvPr id="71" name="Day 28"/>
          <p:cNvSpPr/>
          <p:nvPr/>
        </p:nvSpPr>
        <p:spPr>
          <a:xfrm>
            <a:off x="5159829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2" name="Date 28"/>
          <p:cNvSpPr txBox="1"/>
          <p:nvPr/>
        </p:nvSpPr>
        <p:spPr>
          <a:xfrm>
            <a:off x="5214693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28</a:t>
            </a:r>
            <a:endParaRPr lang="en-US" sz="1100" dirty="0"/>
          </a:p>
        </p:txBody>
      </p:sp>
      <p:sp>
        <p:nvSpPr>
          <p:cNvPr id="73" name="Day 29"/>
          <p:cNvSpPr/>
          <p:nvPr/>
        </p:nvSpPr>
        <p:spPr>
          <a:xfrm>
            <a:off x="6335486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4" name="Date 29"/>
          <p:cNvSpPr txBox="1"/>
          <p:nvPr/>
        </p:nvSpPr>
        <p:spPr>
          <a:xfrm>
            <a:off x="6390350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29</a:t>
            </a:r>
            <a:endParaRPr lang="en-US" sz="1100" dirty="0"/>
          </a:p>
        </p:txBody>
      </p:sp>
      <p:sp>
        <p:nvSpPr>
          <p:cNvPr id="75" name="Day 30"/>
          <p:cNvSpPr/>
          <p:nvPr/>
        </p:nvSpPr>
        <p:spPr>
          <a:xfrm>
            <a:off x="7511143" y="3617976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6" name="Date 30"/>
          <p:cNvSpPr txBox="1"/>
          <p:nvPr/>
        </p:nvSpPr>
        <p:spPr>
          <a:xfrm>
            <a:off x="7566007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30</a:t>
            </a:r>
            <a:endParaRPr lang="en-US" sz="1100" dirty="0"/>
          </a:p>
        </p:txBody>
      </p:sp>
      <p:sp>
        <p:nvSpPr>
          <p:cNvPr id="77" name="Day 31"/>
          <p:cNvSpPr/>
          <p:nvPr/>
        </p:nvSpPr>
        <p:spPr>
          <a:xfrm>
            <a:off x="457200" y="4174998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8" name="Date 31"/>
          <p:cNvSpPr txBox="1"/>
          <p:nvPr/>
        </p:nvSpPr>
        <p:spPr>
          <a:xfrm>
            <a:off x="512064" y="420243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31</a:t>
            </a:r>
            <a:endParaRPr lang="en-US" sz="1100" dirty="0"/>
          </a:p>
        </p:txBody>
      </p:sp>
      <p:sp>
        <p:nvSpPr>
          <p:cNvPr id="79" name="Empty"/>
          <p:cNvSpPr/>
          <p:nvPr/>
        </p:nvSpPr>
        <p:spPr>
          <a:xfrm>
            <a:off x="1632857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0" name="Empty"/>
          <p:cNvSpPr/>
          <p:nvPr/>
        </p:nvSpPr>
        <p:spPr>
          <a:xfrm>
            <a:off x="2808514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1" name="Empty"/>
          <p:cNvSpPr/>
          <p:nvPr/>
        </p:nvSpPr>
        <p:spPr>
          <a:xfrm>
            <a:off x="3984171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2" name="Empty"/>
          <p:cNvSpPr/>
          <p:nvPr/>
        </p:nvSpPr>
        <p:spPr>
          <a:xfrm>
            <a:off x="5159829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3" name="Empty"/>
          <p:cNvSpPr/>
          <p:nvPr/>
        </p:nvSpPr>
        <p:spPr>
          <a:xfrm>
            <a:off x="6335486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4" name="Empty"/>
          <p:cNvSpPr/>
          <p:nvPr/>
        </p:nvSpPr>
        <p:spPr>
          <a:xfrm>
            <a:off x="7511143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November 2027</a:t>
            </a:r>
            <a:endParaRPr lang="en-US" sz="2600" dirty="0"/>
          </a:p>
        </p:txBody>
      </p:sp>
      <p:sp>
        <p:nvSpPr>
          <p:cNvPr id="3" name="Weekday header"/>
          <p:cNvSpPr/>
          <p:nvPr/>
        </p:nvSpPr>
        <p:spPr>
          <a:xfrm>
            <a:off x="457200" y="1097280"/>
            <a:ext cx="8229600" cy="292608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4" name="Text"/>
          <p:cNvSpPr txBox="1"/>
          <p:nvPr/>
        </p:nvSpPr>
        <p:spPr>
          <a:xfrm>
            <a:off x="457200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Sun</a:t>
            </a:r>
            <a:endParaRPr lang="en-US" sz="1000" dirty="0"/>
          </a:p>
        </p:txBody>
      </p:sp>
      <p:sp>
        <p:nvSpPr>
          <p:cNvPr id="5" name="Text"/>
          <p:cNvSpPr txBox="1"/>
          <p:nvPr/>
        </p:nvSpPr>
        <p:spPr>
          <a:xfrm>
            <a:off x="1632857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Mon</a:t>
            </a:r>
            <a:endParaRPr lang="en-US" sz="1000" dirty="0"/>
          </a:p>
        </p:txBody>
      </p:sp>
      <p:sp>
        <p:nvSpPr>
          <p:cNvPr id="6" name="Text"/>
          <p:cNvSpPr txBox="1"/>
          <p:nvPr/>
        </p:nvSpPr>
        <p:spPr>
          <a:xfrm>
            <a:off x="2808514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Tue</a:t>
            </a:r>
            <a:endParaRPr lang="en-US" sz="1000" dirty="0"/>
          </a:p>
        </p:txBody>
      </p:sp>
      <p:sp>
        <p:nvSpPr>
          <p:cNvPr id="7" name="Text"/>
          <p:cNvSpPr txBox="1"/>
          <p:nvPr/>
        </p:nvSpPr>
        <p:spPr>
          <a:xfrm>
            <a:off x="3984171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Wed</a:t>
            </a:r>
            <a:endParaRPr lang="en-US" sz="1000" dirty="0"/>
          </a:p>
        </p:txBody>
      </p:sp>
      <p:sp>
        <p:nvSpPr>
          <p:cNvPr id="8" name="Text"/>
          <p:cNvSpPr txBox="1"/>
          <p:nvPr/>
        </p:nvSpPr>
        <p:spPr>
          <a:xfrm>
            <a:off x="5159829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Thu</a:t>
            </a:r>
            <a:endParaRPr lang="en-US" sz="1000" dirty="0"/>
          </a:p>
        </p:txBody>
      </p:sp>
      <p:sp>
        <p:nvSpPr>
          <p:cNvPr id="9" name="Text"/>
          <p:cNvSpPr txBox="1"/>
          <p:nvPr/>
        </p:nvSpPr>
        <p:spPr>
          <a:xfrm>
            <a:off x="6335486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Fri</a:t>
            </a:r>
            <a:endParaRPr lang="en-US" sz="1000" dirty="0"/>
          </a:p>
        </p:txBody>
      </p:sp>
      <p:sp>
        <p:nvSpPr>
          <p:cNvPr id="10" name="Text"/>
          <p:cNvSpPr txBox="1"/>
          <p:nvPr/>
        </p:nvSpPr>
        <p:spPr>
          <a:xfrm>
            <a:off x="7511143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Sat</a:t>
            </a:r>
            <a:endParaRPr lang="en-US" sz="1000" dirty="0"/>
          </a:p>
        </p:txBody>
      </p:sp>
      <p:sp>
        <p:nvSpPr>
          <p:cNvPr id="11" name="Empty"/>
          <p:cNvSpPr/>
          <p:nvPr/>
        </p:nvSpPr>
        <p:spPr>
          <a:xfrm>
            <a:off x="457200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2" name="Day 1"/>
          <p:cNvSpPr/>
          <p:nvPr/>
        </p:nvSpPr>
        <p:spPr>
          <a:xfrm>
            <a:off x="1632857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3" name="Date 1"/>
          <p:cNvSpPr txBox="1"/>
          <p:nvPr/>
        </p:nvSpPr>
        <p:spPr>
          <a:xfrm>
            <a:off x="1687721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</a:t>
            </a:r>
            <a:endParaRPr lang="en-US" sz="1100" dirty="0"/>
          </a:p>
        </p:txBody>
      </p:sp>
      <p:sp>
        <p:nvSpPr>
          <p:cNvPr id="14" name="Day 2"/>
          <p:cNvSpPr/>
          <p:nvPr/>
        </p:nvSpPr>
        <p:spPr>
          <a:xfrm>
            <a:off x="2808514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5" name="Date 2"/>
          <p:cNvSpPr txBox="1"/>
          <p:nvPr/>
        </p:nvSpPr>
        <p:spPr>
          <a:xfrm>
            <a:off x="2863378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</a:t>
            </a:r>
            <a:endParaRPr lang="en-US" sz="1100" dirty="0"/>
          </a:p>
        </p:txBody>
      </p:sp>
      <p:sp>
        <p:nvSpPr>
          <p:cNvPr id="16" name="Day 3"/>
          <p:cNvSpPr/>
          <p:nvPr/>
        </p:nvSpPr>
        <p:spPr>
          <a:xfrm>
            <a:off x="3984171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7" name="Date 3"/>
          <p:cNvSpPr txBox="1"/>
          <p:nvPr/>
        </p:nvSpPr>
        <p:spPr>
          <a:xfrm>
            <a:off x="4039035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</a:t>
            </a:r>
            <a:endParaRPr lang="en-US" sz="1100" dirty="0"/>
          </a:p>
        </p:txBody>
      </p:sp>
      <p:sp>
        <p:nvSpPr>
          <p:cNvPr id="18" name="Day 4"/>
          <p:cNvSpPr/>
          <p:nvPr/>
        </p:nvSpPr>
        <p:spPr>
          <a:xfrm>
            <a:off x="5159829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9" name="Date 4"/>
          <p:cNvSpPr txBox="1"/>
          <p:nvPr/>
        </p:nvSpPr>
        <p:spPr>
          <a:xfrm>
            <a:off x="5214693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4</a:t>
            </a:r>
            <a:endParaRPr lang="en-US" sz="1100" dirty="0"/>
          </a:p>
        </p:txBody>
      </p:sp>
      <p:sp>
        <p:nvSpPr>
          <p:cNvPr id="20" name="Day 5"/>
          <p:cNvSpPr/>
          <p:nvPr/>
        </p:nvSpPr>
        <p:spPr>
          <a:xfrm>
            <a:off x="6335486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1" name="Date 5"/>
          <p:cNvSpPr txBox="1"/>
          <p:nvPr/>
        </p:nvSpPr>
        <p:spPr>
          <a:xfrm>
            <a:off x="6390350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5</a:t>
            </a:r>
            <a:endParaRPr lang="en-US" sz="1100" dirty="0"/>
          </a:p>
        </p:txBody>
      </p:sp>
      <p:sp>
        <p:nvSpPr>
          <p:cNvPr id="22" name="Day 6"/>
          <p:cNvSpPr/>
          <p:nvPr/>
        </p:nvSpPr>
        <p:spPr>
          <a:xfrm>
            <a:off x="7511143" y="1389888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3" name="Date 6"/>
          <p:cNvSpPr txBox="1"/>
          <p:nvPr/>
        </p:nvSpPr>
        <p:spPr>
          <a:xfrm>
            <a:off x="7566007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6</a:t>
            </a:r>
            <a:endParaRPr lang="en-US" sz="1100" dirty="0"/>
          </a:p>
        </p:txBody>
      </p:sp>
      <p:sp>
        <p:nvSpPr>
          <p:cNvPr id="24" name="Day 7"/>
          <p:cNvSpPr/>
          <p:nvPr/>
        </p:nvSpPr>
        <p:spPr>
          <a:xfrm>
            <a:off x="457200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5" name="Date 7"/>
          <p:cNvSpPr txBox="1"/>
          <p:nvPr/>
        </p:nvSpPr>
        <p:spPr>
          <a:xfrm>
            <a:off x="512064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7</a:t>
            </a:r>
            <a:endParaRPr lang="en-US" sz="1100" dirty="0"/>
          </a:p>
        </p:txBody>
      </p:sp>
      <p:sp>
        <p:nvSpPr>
          <p:cNvPr id="26" name="Day 8"/>
          <p:cNvSpPr/>
          <p:nvPr/>
        </p:nvSpPr>
        <p:spPr>
          <a:xfrm>
            <a:off x="1632857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7" name="Date 8"/>
          <p:cNvSpPr txBox="1"/>
          <p:nvPr/>
        </p:nvSpPr>
        <p:spPr>
          <a:xfrm>
            <a:off x="1687721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8</a:t>
            </a:r>
            <a:endParaRPr lang="en-US" sz="1100" dirty="0"/>
          </a:p>
        </p:txBody>
      </p:sp>
      <p:sp>
        <p:nvSpPr>
          <p:cNvPr id="28" name="Day 9"/>
          <p:cNvSpPr/>
          <p:nvPr/>
        </p:nvSpPr>
        <p:spPr>
          <a:xfrm>
            <a:off x="2808514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9" name="Date 9"/>
          <p:cNvSpPr txBox="1"/>
          <p:nvPr/>
        </p:nvSpPr>
        <p:spPr>
          <a:xfrm>
            <a:off x="2863378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9</a:t>
            </a:r>
            <a:endParaRPr lang="en-US" sz="1100" dirty="0"/>
          </a:p>
        </p:txBody>
      </p:sp>
      <p:sp>
        <p:nvSpPr>
          <p:cNvPr id="30" name="Day 10"/>
          <p:cNvSpPr/>
          <p:nvPr/>
        </p:nvSpPr>
        <p:spPr>
          <a:xfrm>
            <a:off x="3984171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1" name="Date 10"/>
          <p:cNvSpPr txBox="1"/>
          <p:nvPr/>
        </p:nvSpPr>
        <p:spPr>
          <a:xfrm>
            <a:off x="4039035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10</a:t>
            </a:r>
            <a:endParaRPr lang="en-US" sz="1100" dirty="0"/>
          </a:p>
        </p:txBody>
      </p:sp>
      <p:sp>
        <p:nvSpPr>
          <p:cNvPr id="32" name="Day 11"/>
          <p:cNvSpPr/>
          <p:nvPr/>
        </p:nvSpPr>
        <p:spPr>
          <a:xfrm>
            <a:off x="5159829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3" name="Date 11"/>
          <p:cNvSpPr txBox="1"/>
          <p:nvPr/>
        </p:nvSpPr>
        <p:spPr>
          <a:xfrm>
            <a:off x="5214693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11</a:t>
            </a:r>
            <a:endParaRPr lang="en-US" sz="1100" dirty="0"/>
          </a:p>
        </p:txBody>
      </p:sp>
      <p:sp>
        <p:nvSpPr>
          <p:cNvPr id="34" name="Notes 11"/>
          <p:cNvSpPr txBox="1"/>
          <p:nvPr/>
        </p:nvSpPr>
        <p:spPr>
          <a:xfrm>
            <a:off x="5214693" y="2332634"/>
            <a:ext cx="1065929" cy="357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Veterans Day</a:t>
            </a:r>
            <a:endParaRPr lang="en-US" sz="800" dirty="0"/>
          </a:p>
        </p:txBody>
      </p:sp>
      <p:sp>
        <p:nvSpPr>
          <p:cNvPr id="35" name="Day 12"/>
          <p:cNvSpPr/>
          <p:nvPr/>
        </p:nvSpPr>
        <p:spPr>
          <a:xfrm>
            <a:off x="6335486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6" name="Date 12"/>
          <p:cNvSpPr txBox="1"/>
          <p:nvPr/>
        </p:nvSpPr>
        <p:spPr>
          <a:xfrm>
            <a:off x="6390350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12</a:t>
            </a:r>
            <a:endParaRPr lang="en-US" sz="1100" dirty="0"/>
          </a:p>
        </p:txBody>
      </p:sp>
      <p:sp>
        <p:nvSpPr>
          <p:cNvPr id="37" name="Day 13"/>
          <p:cNvSpPr/>
          <p:nvPr/>
        </p:nvSpPr>
        <p:spPr>
          <a:xfrm>
            <a:off x="7511143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8" name="Date 13"/>
          <p:cNvSpPr txBox="1"/>
          <p:nvPr/>
        </p:nvSpPr>
        <p:spPr>
          <a:xfrm>
            <a:off x="7566007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13</a:t>
            </a:r>
            <a:endParaRPr lang="en-US" sz="1100" dirty="0"/>
          </a:p>
        </p:txBody>
      </p:sp>
      <p:sp>
        <p:nvSpPr>
          <p:cNvPr id="39" name="Day 14"/>
          <p:cNvSpPr/>
          <p:nvPr/>
        </p:nvSpPr>
        <p:spPr>
          <a:xfrm>
            <a:off x="457200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0" name="Date 14"/>
          <p:cNvSpPr txBox="1"/>
          <p:nvPr/>
        </p:nvSpPr>
        <p:spPr>
          <a:xfrm>
            <a:off x="512064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14</a:t>
            </a:r>
            <a:endParaRPr lang="en-US" sz="1100" dirty="0"/>
          </a:p>
        </p:txBody>
      </p:sp>
      <p:sp>
        <p:nvSpPr>
          <p:cNvPr id="41" name="Day 15"/>
          <p:cNvSpPr/>
          <p:nvPr/>
        </p:nvSpPr>
        <p:spPr>
          <a:xfrm>
            <a:off x="1632857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2" name="Date 15"/>
          <p:cNvSpPr txBox="1"/>
          <p:nvPr/>
        </p:nvSpPr>
        <p:spPr>
          <a:xfrm>
            <a:off x="1687721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15</a:t>
            </a:r>
            <a:endParaRPr lang="en-US" sz="1100" dirty="0"/>
          </a:p>
        </p:txBody>
      </p:sp>
      <p:sp>
        <p:nvSpPr>
          <p:cNvPr id="43" name="Day 16"/>
          <p:cNvSpPr/>
          <p:nvPr/>
        </p:nvSpPr>
        <p:spPr>
          <a:xfrm>
            <a:off x="2808514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4" name="Date 16"/>
          <p:cNvSpPr txBox="1"/>
          <p:nvPr/>
        </p:nvSpPr>
        <p:spPr>
          <a:xfrm>
            <a:off x="2863378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16</a:t>
            </a:r>
            <a:endParaRPr lang="en-US" sz="1100" dirty="0"/>
          </a:p>
        </p:txBody>
      </p:sp>
      <p:sp>
        <p:nvSpPr>
          <p:cNvPr id="45" name="Day 17"/>
          <p:cNvSpPr/>
          <p:nvPr/>
        </p:nvSpPr>
        <p:spPr>
          <a:xfrm>
            <a:off x="3984171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6" name="Date 17"/>
          <p:cNvSpPr txBox="1"/>
          <p:nvPr/>
        </p:nvSpPr>
        <p:spPr>
          <a:xfrm>
            <a:off x="4039035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17</a:t>
            </a:r>
            <a:endParaRPr lang="en-US" sz="1100" dirty="0"/>
          </a:p>
        </p:txBody>
      </p:sp>
      <p:sp>
        <p:nvSpPr>
          <p:cNvPr id="47" name="Day 18"/>
          <p:cNvSpPr/>
          <p:nvPr/>
        </p:nvSpPr>
        <p:spPr>
          <a:xfrm>
            <a:off x="5159829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8" name="Date 18"/>
          <p:cNvSpPr txBox="1"/>
          <p:nvPr/>
        </p:nvSpPr>
        <p:spPr>
          <a:xfrm>
            <a:off x="5214693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18</a:t>
            </a:r>
            <a:endParaRPr lang="en-US" sz="1100" dirty="0"/>
          </a:p>
        </p:txBody>
      </p:sp>
      <p:sp>
        <p:nvSpPr>
          <p:cNvPr id="49" name="Day 19"/>
          <p:cNvSpPr/>
          <p:nvPr/>
        </p:nvSpPr>
        <p:spPr>
          <a:xfrm>
            <a:off x="6335486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0" name="Date 19"/>
          <p:cNvSpPr txBox="1"/>
          <p:nvPr/>
        </p:nvSpPr>
        <p:spPr>
          <a:xfrm>
            <a:off x="6390350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19</a:t>
            </a:r>
            <a:endParaRPr lang="en-US" sz="1100" dirty="0"/>
          </a:p>
        </p:txBody>
      </p:sp>
      <p:sp>
        <p:nvSpPr>
          <p:cNvPr id="51" name="Day 20"/>
          <p:cNvSpPr/>
          <p:nvPr/>
        </p:nvSpPr>
        <p:spPr>
          <a:xfrm>
            <a:off x="7511143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2" name="Date 20"/>
          <p:cNvSpPr txBox="1"/>
          <p:nvPr/>
        </p:nvSpPr>
        <p:spPr>
          <a:xfrm>
            <a:off x="7566007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20</a:t>
            </a:r>
            <a:endParaRPr lang="en-US" sz="1100" dirty="0"/>
          </a:p>
        </p:txBody>
      </p:sp>
      <p:sp>
        <p:nvSpPr>
          <p:cNvPr id="53" name="Day 21"/>
          <p:cNvSpPr/>
          <p:nvPr/>
        </p:nvSpPr>
        <p:spPr>
          <a:xfrm>
            <a:off x="457200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4" name="Date 21"/>
          <p:cNvSpPr txBox="1"/>
          <p:nvPr/>
        </p:nvSpPr>
        <p:spPr>
          <a:xfrm>
            <a:off x="512064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21</a:t>
            </a:r>
            <a:endParaRPr lang="en-US" sz="1100" dirty="0"/>
          </a:p>
        </p:txBody>
      </p:sp>
      <p:sp>
        <p:nvSpPr>
          <p:cNvPr id="55" name="Day 22"/>
          <p:cNvSpPr/>
          <p:nvPr/>
        </p:nvSpPr>
        <p:spPr>
          <a:xfrm>
            <a:off x="1632857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6" name="Date 22"/>
          <p:cNvSpPr txBox="1"/>
          <p:nvPr/>
        </p:nvSpPr>
        <p:spPr>
          <a:xfrm>
            <a:off x="1687721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22</a:t>
            </a:r>
            <a:endParaRPr lang="en-US" sz="1100" dirty="0"/>
          </a:p>
        </p:txBody>
      </p:sp>
      <p:sp>
        <p:nvSpPr>
          <p:cNvPr id="57" name="Day 23"/>
          <p:cNvSpPr/>
          <p:nvPr/>
        </p:nvSpPr>
        <p:spPr>
          <a:xfrm>
            <a:off x="2808514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8" name="Date 23"/>
          <p:cNvSpPr txBox="1"/>
          <p:nvPr/>
        </p:nvSpPr>
        <p:spPr>
          <a:xfrm>
            <a:off x="2863378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23</a:t>
            </a:r>
            <a:endParaRPr lang="en-US" sz="1100" dirty="0"/>
          </a:p>
        </p:txBody>
      </p:sp>
      <p:sp>
        <p:nvSpPr>
          <p:cNvPr id="59" name="Day 24"/>
          <p:cNvSpPr/>
          <p:nvPr/>
        </p:nvSpPr>
        <p:spPr>
          <a:xfrm>
            <a:off x="3984171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0" name="Date 24"/>
          <p:cNvSpPr txBox="1"/>
          <p:nvPr/>
        </p:nvSpPr>
        <p:spPr>
          <a:xfrm>
            <a:off x="4039035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24</a:t>
            </a:r>
            <a:endParaRPr lang="en-US" sz="1100" dirty="0"/>
          </a:p>
        </p:txBody>
      </p:sp>
      <p:sp>
        <p:nvSpPr>
          <p:cNvPr id="61" name="Day 25"/>
          <p:cNvSpPr/>
          <p:nvPr/>
        </p:nvSpPr>
        <p:spPr>
          <a:xfrm>
            <a:off x="5159829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2" name="Date 25"/>
          <p:cNvSpPr txBox="1"/>
          <p:nvPr/>
        </p:nvSpPr>
        <p:spPr>
          <a:xfrm>
            <a:off x="5214693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25</a:t>
            </a:r>
            <a:endParaRPr lang="en-US" sz="1100" dirty="0"/>
          </a:p>
        </p:txBody>
      </p:sp>
      <p:sp>
        <p:nvSpPr>
          <p:cNvPr id="63" name="Notes 25"/>
          <p:cNvSpPr txBox="1"/>
          <p:nvPr/>
        </p:nvSpPr>
        <p:spPr>
          <a:xfrm>
            <a:off x="5214693" y="3669487"/>
            <a:ext cx="1065929" cy="357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Thanksgiving</a:t>
            </a:r>
            <a:endParaRPr lang="en-US" sz="800" dirty="0"/>
          </a:p>
        </p:txBody>
      </p:sp>
      <p:sp>
        <p:nvSpPr>
          <p:cNvPr id="64" name="Day 26"/>
          <p:cNvSpPr/>
          <p:nvPr/>
        </p:nvSpPr>
        <p:spPr>
          <a:xfrm>
            <a:off x="6335486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5" name="Date 26"/>
          <p:cNvSpPr txBox="1"/>
          <p:nvPr/>
        </p:nvSpPr>
        <p:spPr>
          <a:xfrm>
            <a:off x="6390350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26</a:t>
            </a:r>
            <a:endParaRPr lang="en-US" sz="1100" dirty="0"/>
          </a:p>
        </p:txBody>
      </p:sp>
      <p:sp>
        <p:nvSpPr>
          <p:cNvPr id="66" name="Day 27"/>
          <p:cNvSpPr/>
          <p:nvPr/>
        </p:nvSpPr>
        <p:spPr>
          <a:xfrm>
            <a:off x="7511143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7" name="Date 27"/>
          <p:cNvSpPr txBox="1"/>
          <p:nvPr/>
        </p:nvSpPr>
        <p:spPr>
          <a:xfrm>
            <a:off x="7566007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27</a:t>
            </a:r>
            <a:endParaRPr lang="en-US" sz="1100" dirty="0"/>
          </a:p>
        </p:txBody>
      </p:sp>
      <p:sp>
        <p:nvSpPr>
          <p:cNvPr id="68" name="Day 28"/>
          <p:cNvSpPr/>
          <p:nvPr/>
        </p:nvSpPr>
        <p:spPr>
          <a:xfrm>
            <a:off x="457200" y="406359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9" name="Date 28"/>
          <p:cNvSpPr txBox="1"/>
          <p:nvPr/>
        </p:nvSpPr>
        <p:spPr>
          <a:xfrm>
            <a:off x="512064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28</a:t>
            </a:r>
            <a:endParaRPr lang="en-US" sz="1100" dirty="0"/>
          </a:p>
        </p:txBody>
      </p:sp>
      <p:sp>
        <p:nvSpPr>
          <p:cNvPr id="70" name="Day 29"/>
          <p:cNvSpPr/>
          <p:nvPr/>
        </p:nvSpPr>
        <p:spPr>
          <a:xfrm>
            <a:off x="1632857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1" name="Date 29"/>
          <p:cNvSpPr txBox="1"/>
          <p:nvPr/>
        </p:nvSpPr>
        <p:spPr>
          <a:xfrm>
            <a:off x="1687721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29</a:t>
            </a:r>
            <a:endParaRPr lang="en-US" sz="1100" dirty="0"/>
          </a:p>
        </p:txBody>
      </p:sp>
      <p:sp>
        <p:nvSpPr>
          <p:cNvPr id="72" name="Day 30"/>
          <p:cNvSpPr/>
          <p:nvPr/>
        </p:nvSpPr>
        <p:spPr>
          <a:xfrm>
            <a:off x="2808514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3" name="Date 30"/>
          <p:cNvSpPr txBox="1"/>
          <p:nvPr/>
        </p:nvSpPr>
        <p:spPr>
          <a:xfrm>
            <a:off x="2863378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30</a:t>
            </a:r>
            <a:endParaRPr lang="en-US" sz="1100" dirty="0"/>
          </a:p>
        </p:txBody>
      </p:sp>
      <p:sp>
        <p:nvSpPr>
          <p:cNvPr id="74" name="Empty"/>
          <p:cNvSpPr/>
          <p:nvPr/>
        </p:nvSpPr>
        <p:spPr>
          <a:xfrm>
            <a:off x="3984171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5" name="Empty"/>
          <p:cNvSpPr/>
          <p:nvPr/>
        </p:nvSpPr>
        <p:spPr>
          <a:xfrm>
            <a:off x="5159829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6" name="Empty"/>
          <p:cNvSpPr/>
          <p:nvPr/>
        </p:nvSpPr>
        <p:spPr>
          <a:xfrm>
            <a:off x="6335486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7" name="Empty"/>
          <p:cNvSpPr/>
          <p:nvPr/>
        </p:nvSpPr>
        <p:spPr>
          <a:xfrm>
            <a:off x="7511143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December 2027</a:t>
            </a:r>
            <a:endParaRPr lang="en-US" sz="2600" dirty="0"/>
          </a:p>
        </p:txBody>
      </p:sp>
      <p:sp>
        <p:nvSpPr>
          <p:cNvPr id="3" name="Weekday header"/>
          <p:cNvSpPr/>
          <p:nvPr/>
        </p:nvSpPr>
        <p:spPr>
          <a:xfrm>
            <a:off x="457200" y="1097280"/>
            <a:ext cx="8229600" cy="292608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4" name="Text"/>
          <p:cNvSpPr txBox="1"/>
          <p:nvPr/>
        </p:nvSpPr>
        <p:spPr>
          <a:xfrm>
            <a:off x="457200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Sun</a:t>
            </a:r>
            <a:endParaRPr lang="en-US" sz="1000" dirty="0"/>
          </a:p>
        </p:txBody>
      </p:sp>
      <p:sp>
        <p:nvSpPr>
          <p:cNvPr id="5" name="Text"/>
          <p:cNvSpPr txBox="1"/>
          <p:nvPr/>
        </p:nvSpPr>
        <p:spPr>
          <a:xfrm>
            <a:off x="1632857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Mon</a:t>
            </a:r>
            <a:endParaRPr lang="en-US" sz="1000" dirty="0"/>
          </a:p>
        </p:txBody>
      </p:sp>
      <p:sp>
        <p:nvSpPr>
          <p:cNvPr id="6" name="Text"/>
          <p:cNvSpPr txBox="1"/>
          <p:nvPr/>
        </p:nvSpPr>
        <p:spPr>
          <a:xfrm>
            <a:off x="2808514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Tue</a:t>
            </a:r>
            <a:endParaRPr lang="en-US" sz="1000" dirty="0"/>
          </a:p>
        </p:txBody>
      </p:sp>
      <p:sp>
        <p:nvSpPr>
          <p:cNvPr id="7" name="Text"/>
          <p:cNvSpPr txBox="1"/>
          <p:nvPr/>
        </p:nvSpPr>
        <p:spPr>
          <a:xfrm>
            <a:off x="3984171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Wed</a:t>
            </a:r>
            <a:endParaRPr lang="en-US" sz="1000" dirty="0"/>
          </a:p>
        </p:txBody>
      </p:sp>
      <p:sp>
        <p:nvSpPr>
          <p:cNvPr id="8" name="Text"/>
          <p:cNvSpPr txBox="1"/>
          <p:nvPr/>
        </p:nvSpPr>
        <p:spPr>
          <a:xfrm>
            <a:off x="5159829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Thu</a:t>
            </a:r>
            <a:endParaRPr lang="en-US" sz="1000" dirty="0"/>
          </a:p>
        </p:txBody>
      </p:sp>
      <p:sp>
        <p:nvSpPr>
          <p:cNvPr id="9" name="Text"/>
          <p:cNvSpPr txBox="1"/>
          <p:nvPr/>
        </p:nvSpPr>
        <p:spPr>
          <a:xfrm>
            <a:off x="6335486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Fri</a:t>
            </a:r>
            <a:endParaRPr lang="en-US" sz="1000" dirty="0"/>
          </a:p>
        </p:txBody>
      </p:sp>
      <p:sp>
        <p:nvSpPr>
          <p:cNvPr id="10" name="Text"/>
          <p:cNvSpPr txBox="1"/>
          <p:nvPr/>
        </p:nvSpPr>
        <p:spPr>
          <a:xfrm>
            <a:off x="7511143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Sat</a:t>
            </a:r>
            <a:endParaRPr lang="en-US" sz="1000" dirty="0"/>
          </a:p>
        </p:txBody>
      </p:sp>
      <p:sp>
        <p:nvSpPr>
          <p:cNvPr id="11" name="Empty"/>
          <p:cNvSpPr/>
          <p:nvPr/>
        </p:nvSpPr>
        <p:spPr>
          <a:xfrm>
            <a:off x="457200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2" name="Empty"/>
          <p:cNvSpPr/>
          <p:nvPr/>
        </p:nvSpPr>
        <p:spPr>
          <a:xfrm>
            <a:off x="1632857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3" name="Empty"/>
          <p:cNvSpPr/>
          <p:nvPr/>
        </p:nvSpPr>
        <p:spPr>
          <a:xfrm>
            <a:off x="2808514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4" name="Day 1"/>
          <p:cNvSpPr/>
          <p:nvPr/>
        </p:nvSpPr>
        <p:spPr>
          <a:xfrm>
            <a:off x="3984171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5" name="Date 1"/>
          <p:cNvSpPr txBox="1"/>
          <p:nvPr/>
        </p:nvSpPr>
        <p:spPr>
          <a:xfrm>
            <a:off x="4039035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</a:t>
            </a:r>
            <a:endParaRPr lang="en-US" sz="1100" dirty="0"/>
          </a:p>
        </p:txBody>
      </p:sp>
      <p:sp>
        <p:nvSpPr>
          <p:cNvPr id="16" name="Day 2"/>
          <p:cNvSpPr/>
          <p:nvPr/>
        </p:nvSpPr>
        <p:spPr>
          <a:xfrm>
            <a:off x="5159829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7" name="Date 2"/>
          <p:cNvSpPr txBox="1"/>
          <p:nvPr/>
        </p:nvSpPr>
        <p:spPr>
          <a:xfrm>
            <a:off x="5214693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</a:t>
            </a:r>
            <a:endParaRPr lang="en-US" sz="1100" dirty="0"/>
          </a:p>
        </p:txBody>
      </p:sp>
      <p:sp>
        <p:nvSpPr>
          <p:cNvPr id="18" name="Day 3"/>
          <p:cNvSpPr/>
          <p:nvPr/>
        </p:nvSpPr>
        <p:spPr>
          <a:xfrm>
            <a:off x="6335486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9" name="Date 3"/>
          <p:cNvSpPr txBox="1"/>
          <p:nvPr/>
        </p:nvSpPr>
        <p:spPr>
          <a:xfrm>
            <a:off x="6390350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</a:t>
            </a:r>
            <a:endParaRPr lang="en-US" sz="1100" dirty="0"/>
          </a:p>
        </p:txBody>
      </p:sp>
      <p:sp>
        <p:nvSpPr>
          <p:cNvPr id="20" name="Day 4"/>
          <p:cNvSpPr/>
          <p:nvPr/>
        </p:nvSpPr>
        <p:spPr>
          <a:xfrm>
            <a:off x="7511143" y="1389888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1" name="Date 4"/>
          <p:cNvSpPr txBox="1"/>
          <p:nvPr/>
        </p:nvSpPr>
        <p:spPr>
          <a:xfrm>
            <a:off x="7566007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4</a:t>
            </a:r>
            <a:endParaRPr lang="en-US" sz="1100" dirty="0"/>
          </a:p>
        </p:txBody>
      </p:sp>
      <p:sp>
        <p:nvSpPr>
          <p:cNvPr id="22" name="Day 5"/>
          <p:cNvSpPr/>
          <p:nvPr/>
        </p:nvSpPr>
        <p:spPr>
          <a:xfrm>
            <a:off x="457200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3" name="Date 5"/>
          <p:cNvSpPr txBox="1"/>
          <p:nvPr/>
        </p:nvSpPr>
        <p:spPr>
          <a:xfrm>
            <a:off x="512064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5</a:t>
            </a:r>
            <a:endParaRPr lang="en-US" sz="1100" dirty="0"/>
          </a:p>
        </p:txBody>
      </p:sp>
      <p:sp>
        <p:nvSpPr>
          <p:cNvPr id="24" name="Day 6"/>
          <p:cNvSpPr/>
          <p:nvPr/>
        </p:nvSpPr>
        <p:spPr>
          <a:xfrm>
            <a:off x="1632857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5" name="Date 6"/>
          <p:cNvSpPr txBox="1"/>
          <p:nvPr/>
        </p:nvSpPr>
        <p:spPr>
          <a:xfrm>
            <a:off x="1687721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6</a:t>
            </a:r>
            <a:endParaRPr lang="en-US" sz="1100" dirty="0"/>
          </a:p>
        </p:txBody>
      </p:sp>
      <p:sp>
        <p:nvSpPr>
          <p:cNvPr id="26" name="Day 7"/>
          <p:cNvSpPr/>
          <p:nvPr/>
        </p:nvSpPr>
        <p:spPr>
          <a:xfrm>
            <a:off x="2808514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7" name="Date 7"/>
          <p:cNvSpPr txBox="1"/>
          <p:nvPr/>
        </p:nvSpPr>
        <p:spPr>
          <a:xfrm>
            <a:off x="2863378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7</a:t>
            </a:r>
            <a:endParaRPr lang="en-US" sz="1100" dirty="0"/>
          </a:p>
        </p:txBody>
      </p:sp>
      <p:sp>
        <p:nvSpPr>
          <p:cNvPr id="28" name="Day 8"/>
          <p:cNvSpPr/>
          <p:nvPr/>
        </p:nvSpPr>
        <p:spPr>
          <a:xfrm>
            <a:off x="3984171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9" name="Date 8"/>
          <p:cNvSpPr txBox="1"/>
          <p:nvPr/>
        </p:nvSpPr>
        <p:spPr>
          <a:xfrm>
            <a:off x="4039035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8</a:t>
            </a:r>
            <a:endParaRPr lang="en-US" sz="1100" dirty="0"/>
          </a:p>
        </p:txBody>
      </p:sp>
      <p:sp>
        <p:nvSpPr>
          <p:cNvPr id="30" name="Day 9"/>
          <p:cNvSpPr/>
          <p:nvPr/>
        </p:nvSpPr>
        <p:spPr>
          <a:xfrm>
            <a:off x="5159829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1" name="Date 9"/>
          <p:cNvSpPr txBox="1"/>
          <p:nvPr/>
        </p:nvSpPr>
        <p:spPr>
          <a:xfrm>
            <a:off x="5214693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9</a:t>
            </a:r>
            <a:endParaRPr lang="en-US" sz="1100" dirty="0"/>
          </a:p>
        </p:txBody>
      </p:sp>
      <p:sp>
        <p:nvSpPr>
          <p:cNvPr id="32" name="Day 10"/>
          <p:cNvSpPr/>
          <p:nvPr/>
        </p:nvSpPr>
        <p:spPr>
          <a:xfrm>
            <a:off x="6335486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3" name="Date 10"/>
          <p:cNvSpPr txBox="1"/>
          <p:nvPr/>
        </p:nvSpPr>
        <p:spPr>
          <a:xfrm>
            <a:off x="6390350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10</a:t>
            </a:r>
            <a:endParaRPr lang="en-US" sz="1100" dirty="0"/>
          </a:p>
        </p:txBody>
      </p:sp>
      <p:sp>
        <p:nvSpPr>
          <p:cNvPr id="34" name="Day 11"/>
          <p:cNvSpPr/>
          <p:nvPr/>
        </p:nvSpPr>
        <p:spPr>
          <a:xfrm>
            <a:off x="7511143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5" name="Date 11"/>
          <p:cNvSpPr txBox="1"/>
          <p:nvPr/>
        </p:nvSpPr>
        <p:spPr>
          <a:xfrm>
            <a:off x="7566007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11</a:t>
            </a:r>
            <a:endParaRPr lang="en-US" sz="1100" dirty="0"/>
          </a:p>
        </p:txBody>
      </p:sp>
      <p:sp>
        <p:nvSpPr>
          <p:cNvPr id="36" name="Day 12"/>
          <p:cNvSpPr/>
          <p:nvPr/>
        </p:nvSpPr>
        <p:spPr>
          <a:xfrm>
            <a:off x="457200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7" name="Date 12"/>
          <p:cNvSpPr txBox="1"/>
          <p:nvPr/>
        </p:nvSpPr>
        <p:spPr>
          <a:xfrm>
            <a:off x="512064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12</a:t>
            </a:r>
            <a:endParaRPr lang="en-US" sz="1100" dirty="0"/>
          </a:p>
        </p:txBody>
      </p:sp>
      <p:sp>
        <p:nvSpPr>
          <p:cNvPr id="38" name="Day 13"/>
          <p:cNvSpPr/>
          <p:nvPr/>
        </p:nvSpPr>
        <p:spPr>
          <a:xfrm>
            <a:off x="1632857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9" name="Date 13"/>
          <p:cNvSpPr txBox="1"/>
          <p:nvPr/>
        </p:nvSpPr>
        <p:spPr>
          <a:xfrm>
            <a:off x="1687721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13</a:t>
            </a:r>
            <a:endParaRPr lang="en-US" sz="1100" dirty="0"/>
          </a:p>
        </p:txBody>
      </p:sp>
      <p:sp>
        <p:nvSpPr>
          <p:cNvPr id="40" name="Day 14"/>
          <p:cNvSpPr/>
          <p:nvPr/>
        </p:nvSpPr>
        <p:spPr>
          <a:xfrm>
            <a:off x="2808514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1" name="Date 14"/>
          <p:cNvSpPr txBox="1"/>
          <p:nvPr/>
        </p:nvSpPr>
        <p:spPr>
          <a:xfrm>
            <a:off x="2863378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14</a:t>
            </a:r>
            <a:endParaRPr lang="en-US" sz="1100" dirty="0"/>
          </a:p>
        </p:txBody>
      </p:sp>
      <p:sp>
        <p:nvSpPr>
          <p:cNvPr id="42" name="Day 15"/>
          <p:cNvSpPr/>
          <p:nvPr/>
        </p:nvSpPr>
        <p:spPr>
          <a:xfrm>
            <a:off x="3984171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3" name="Date 15"/>
          <p:cNvSpPr txBox="1"/>
          <p:nvPr/>
        </p:nvSpPr>
        <p:spPr>
          <a:xfrm>
            <a:off x="4039035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15</a:t>
            </a:r>
            <a:endParaRPr lang="en-US" sz="1100" dirty="0"/>
          </a:p>
        </p:txBody>
      </p:sp>
      <p:sp>
        <p:nvSpPr>
          <p:cNvPr id="44" name="Day 16"/>
          <p:cNvSpPr/>
          <p:nvPr/>
        </p:nvSpPr>
        <p:spPr>
          <a:xfrm>
            <a:off x="5159829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5" name="Date 16"/>
          <p:cNvSpPr txBox="1"/>
          <p:nvPr/>
        </p:nvSpPr>
        <p:spPr>
          <a:xfrm>
            <a:off x="5214693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16</a:t>
            </a:r>
            <a:endParaRPr lang="en-US" sz="1100" dirty="0"/>
          </a:p>
        </p:txBody>
      </p:sp>
      <p:sp>
        <p:nvSpPr>
          <p:cNvPr id="46" name="Day 17"/>
          <p:cNvSpPr/>
          <p:nvPr/>
        </p:nvSpPr>
        <p:spPr>
          <a:xfrm>
            <a:off x="6335486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7" name="Date 17"/>
          <p:cNvSpPr txBox="1"/>
          <p:nvPr/>
        </p:nvSpPr>
        <p:spPr>
          <a:xfrm>
            <a:off x="6390350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17</a:t>
            </a:r>
            <a:endParaRPr lang="en-US" sz="1100" dirty="0"/>
          </a:p>
        </p:txBody>
      </p:sp>
      <p:sp>
        <p:nvSpPr>
          <p:cNvPr id="48" name="Day 18"/>
          <p:cNvSpPr/>
          <p:nvPr/>
        </p:nvSpPr>
        <p:spPr>
          <a:xfrm>
            <a:off x="7511143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9" name="Date 18"/>
          <p:cNvSpPr txBox="1"/>
          <p:nvPr/>
        </p:nvSpPr>
        <p:spPr>
          <a:xfrm>
            <a:off x="7566007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18</a:t>
            </a:r>
            <a:endParaRPr lang="en-US" sz="1100" dirty="0"/>
          </a:p>
        </p:txBody>
      </p:sp>
      <p:sp>
        <p:nvSpPr>
          <p:cNvPr id="50" name="Day 19"/>
          <p:cNvSpPr/>
          <p:nvPr/>
        </p:nvSpPr>
        <p:spPr>
          <a:xfrm>
            <a:off x="457200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1" name="Date 19"/>
          <p:cNvSpPr txBox="1"/>
          <p:nvPr/>
        </p:nvSpPr>
        <p:spPr>
          <a:xfrm>
            <a:off x="512064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19</a:t>
            </a:r>
            <a:endParaRPr lang="en-US" sz="1100" dirty="0"/>
          </a:p>
        </p:txBody>
      </p:sp>
      <p:sp>
        <p:nvSpPr>
          <p:cNvPr id="52" name="Day 20"/>
          <p:cNvSpPr/>
          <p:nvPr/>
        </p:nvSpPr>
        <p:spPr>
          <a:xfrm>
            <a:off x="1632857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3" name="Date 20"/>
          <p:cNvSpPr txBox="1"/>
          <p:nvPr/>
        </p:nvSpPr>
        <p:spPr>
          <a:xfrm>
            <a:off x="1687721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20</a:t>
            </a:r>
            <a:endParaRPr lang="en-US" sz="1100" dirty="0"/>
          </a:p>
        </p:txBody>
      </p:sp>
      <p:sp>
        <p:nvSpPr>
          <p:cNvPr id="54" name="Day 21"/>
          <p:cNvSpPr/>
          <p:nvPr/>
        </p:nvSpPr>
        <p:spPr>
          <a:xfrm>
            <a:off x="2808514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5" name="Date 21"/>
          <p:cNvSpPr txBox="1"/>
          <p:nvPr/>
        </p:nvSpPr>
        <p:spPr>
          <a:xfrm>
            <a:off x="2863378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21</a:t>
            </a:r>
            <a:endParaRPr lang="en-US" sz="1100" dirty="0"/>
          </a:p>
        </p:txBody>
      </p:sp>
      <p:sp>
        <p:nvSpPr>
          <p:cNvPr id="56" name="Day 22"/>
          <p:cNvSpPr/>
          <p:nvPr/>
        </p:nvSpPr>
        <p:spPr>
          <a:xfrm>
            <a:off x="3984171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7" name="Date 22"/>
          <p:cNvSpPr txBox="1"/>
          <p:nvPr/>
        </p:nvSpPr>
        <p:spPr>
          <a:xfrm>
            <a:off x="4039035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22</a:t>
            </a:r>
            <a:endParaRPr lang="en-US" sz="1100" dirty="0"/>
          </a:p>
        </p:txBody>
      </p:sp>
      <p:sp>
        <p:nvSpPr>
          <p:cNvPr id="58" name="Day 23"/>
          <p:cNvSpPr/>
          <p:nvPr/>
        </p:nvSpPr>
        <p:spPr>
          <a:xfrm>
            <a:off x="5159829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9" name="Date 23"/>
          <p:cNvSpPr txBox="1"/>
          <p:nvPr/>
        </p:nvSpPr>
        <p:spPr>
          <a:xfrm>
            <a:off x="5214693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23</a:t>
            </a:r>
            <a:endParaRPr lang="en-US" sz="1100" dirty="0"/>
          </a:p>
        </p:txBody>
      </p:sp>
      <p:sp>
        <p:nvSpPr>
          <p:cNvPr id="60" name="Day 24"/>
          <p:cNvSpPr/>
          <p:nvPr/>
        </p:nvSpPr>
        <p:spPr>
          <a:xfrm>
            <a:off x="6335486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1" name="Date 24"/>
          <p:cNvSpPr txBox="1"/>
          <p:nvPr/>
        </p:nvSpPr>
        <p:spPr>
          <a:xfrm>
            <a:off x="6390350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24</a:t>
            </a:r>
            <a:endParaRPr lang="en-US" sz="1100" dirty="0"/>
          </a:p>
        </p:txBody>
      </p:sp>
      <p:sp>
        <p:nvSpPr>
          <p:cNvPr id="62" name="Notes 24"/>
          <p:cNvSpPr txBox="1"/>
          <p:nvPr/>
        </p:nvSpPr>
        <p:spPr>
          <a:xfrm>
            <a:off x="6390350" y="3669487"/>
            <a:ext cx="1065929" cy="357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Christmas Day</a:t>
            </a:r>
            <a:endParaRPr lang="en-US" sz="800" dirty="0"/>
          </a:p>
        </p:txBody>
      </p:sp>
      <p:sp>
        <p:nvSpPr>
          <p:cNvPr id="63" name="Day 25"/>
          <p:cNvSpPr/>
          <p:nvPr/>
        </p:nvSpPr>
        <p:spPr>
          <a:xfrm>
            <a:off x="7511143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4" name="Date 25"/>
          <p:cNvSpPr txBox="1"/>
          <p:nvPr/>
        </p:nvSpPr>
        <p:spPr>
          <a:xfrm>
            <a:off x="7566007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25</a:t>
            </a:r>
            <a:endParaRPr lang="en-US" sz="1100" dirty="0"/>
          </a:p>
        </p:txBody>
      </p:sp>
      <p:sp>
        <p:nvSpPr>
          <p:cNvPr id="65" name="Day 26"/>
          <p:cNvSpPr/>
          <p:nvPr/>
        </p:nvSpPr>
        <p:spPr>
          <a:xfrm>
            <a:off x="457200" y="406359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6" name="Date 26"/>
          <p:cNvSpPr txBox="1"/>
          <p:nvPr/>
        </p:nvSpPr>
        <p:spPr>
          <a:xfrm>
            <a:off x="512064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26</a:t>
            </a:r>
            <a:endParaRPr lang="en-US" sz="1100" dirty="0"/>
          </a:p>
        </p:txBody>
      </p:sp>
      <p:sp>
        <p:nvSpPr>
          <p:cNvPr id="67" name="Day 27"/>
          <p:cNvSpPr/>
          <p:nvPr/>
        </p:nvSpPr>
        <p:spPr>
          <a:xfrm>
            <a:off x="1632857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8" name="Date 27"/>
          <p:cNvSpPr txBox="1"/>
          <p:nvPr/>
        </p:nvSpPr>
        <p:spPr>
          <a:xfrm>
            <a:off x="1687721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27</a:t>
            </a:r>
            <a:endParaRPr lang="en-US" sz="1100" dirty="0"/>
          </a:p>
        </p:txBody>
      </p:sp>
      <p:sp>
        <p:nvSpPr>
          <p:cNvPr id="69" name="Day 28"/>
          <p:cNvSpPr/>
          <p:nvPr/>
        </p:nvSpPr>
        <p:spPr>
          <a:xfrm>
            <a:off x="2808514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0" name="Date 28"/>
          <p:cNvSpPr txBox="1"/>
          <p:nvPr/>
        </p:nvSpPr>
        <p:spPr>
          <a:xfrm>
            <a:off x="2863378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28</a:t>
            </a:r>
            <a:endParaRPr lang="en-US" sz="1100" dirty="0"/>
          </a:p>
        </p:txBody>
      </p:sp>
      <p:sp>
        <p:nvSpPr>
          <p:cNvPr id="71" name="Day 29"/>
          <p:cNvSpPr/>
          <p:nvPr/>
        </p:nvSpPr>
        <p:spPr>
          <a:xfrm>
            <a:off x="3984171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2" name="Date 29"/>
          <p:cNvSpPr txBox="1"/>
          <p:nvPr/>
        </p:nvSpPr>
        <p:spPr>
          <a:xfrm>
            <a:off x="4039035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29</a:t>
            </a:r>
            <a:endParaRPr lang="en-US" sz="1100" dirty="0"/>
          </a:p>
        </p:txBody>
      </p:sp>
      <p:sp>
        <p:nvSpPr>
          <p:cNvPr id="73" name="Day 30"/>
          <p:cNvSpPr/>
          <p:nvPr/>
        </p:nvSpPr>
        <p:spPr>
          <a:xfrm>
            <a:off x="5159829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4" name="Date 30"/>
          <p:cNvSpPr txBox="1"/>
          <p:nvPr/>
        </p:nvSpPr>
        <p:spPr>
          <a:xfrm>
            <a:off x="5214693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30</a:t>
            </a:r>
            <a:endParaRPr lang="en-US" sz="1100" dirty="0"/>
          </a:p>
        </p:txBody>
      </p:sp>
      <p:sp>
        <p:nvSpPr>
          <p:cNvPr id="75" name="Day 31"/>
          <p:cNvSpPr/>
          <p:nvPr/>
        </p:nvSpPr>
        <p:spPr>
          <a:xfrm>
            <a:off x="6335486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6" name="Date 31"/>
          <p:cNvSpPr txBox="1"/>
          <p:nvPr/>
        </p:nvSpPr>
        <p:spPr>
          <a:xfrm>
            <a:off x="6390350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31</a:t>
            </a:r>
            <a:endParaRPr lang="en-US" sz="1100" dirty="0"/>
          </a:p>
        </p:txBody>
      </p:sp>
      <p:sp>
        <p:nvSpPr>
          <p:cNvPr id="77" name="Notes 31"/>
          <p:cNvSpPr txBox="1"/>
          <p:nvPr/>
        </p:nvSpPr>
        <p:spPr>
          <a:xfrm>
            <a:off x="6390350" y="4337914"/>
            <a:ext cx="1065929" cy="357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New Year's Day</a:t>
            </a:r>
            <a:endParaRPr lang="en-US" sz="800" dirty="0"/>
          </a:p>
        </p:txBody>
      </p:sp>
      <p:sp>
        <p:nvSpPr>
          <p:cNvPr id="78" name="Empty"/>
          <p:cNvSpPr/>
          <p:nvPr/>
        </p:nvSpPr>
        <p:spPr>
          <a:xfrm>
            <a:off x="7511143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6D7594"/>
      </a:accent2>
      <a:accent3>
        <a:srgbClr val="A5AABD"/>
      </a:accent3>
      <a:accent4>
        <a:srgbClr val="D7D9E1"/>
      </a:accent4>
      <a:accent5>
        <a:srgbClr val="172044"/>
      </a:accent5>
      <a:accent6>
        <a:srgbClr val="E3E7EA"/>
      </a:accent6>
      <a:hlink>
        <a:srgbClr val="1E2A5A"/>
      </a:hlink>
      <a:folHlink>
        <a:srgbClr val="172044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{year} calendar</dc:title>
  <dc:subject>PptxGenJS Presentation</dc:subject>
  <dc:creator>ArumSoft Learning</dc:creator>
  <cp:lastModifiedBy>ArumSoft Learning</cp:lastModifiedBy>
  <cp:revision>1</cp:revision>
  <dcterms:created xsi:type="dcterms:W3CDTF">2026-11-03T01:49:04Z</dcterms:created>
  <dcterms:modified xsi:type="dcterms:W3CDTF">2026-11-03T01:49:04Z</dcterms:modified>
</cp:coreProperties>
</file>